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76" r:id="rId16"/>
    <p:sldId id="273" r:id="rId17"/>
    <p:sldId id="274" r:id="rId18"/>
    <p:sldId id="277" r:id="rId19"/>
    <p:sldId id="279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5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90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DA00BF-5372-46C1-9F4E-C661C9EBA9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6049E5B-762C-48A1-B774-A414CC5351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817F57D-43FC-482B-BD6C-DA3CB393D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7C2AE-61E3-4490-9806-2C3ECD80CF6A}" type="datetimeFigureOut">
              <a:rPr lang="de-DE" smtClean="0"/>
              <a:t>20.03.2022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E9931B1-3114-43B6-9BD9-8A5E8D1A7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9D8E7B-27CA-4E98-968A-AB5509B27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7F1F-D60E-48F6-8CFF-3835B010B9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579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8E34D6-290B-4B3B-8393-A23BF52E8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6224014-1FEE-4593-AB42-A3E9A29FB1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05A8EB-E8CE-42C4-BF2D-88F03BE38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7C2AE-61E3-4490-9806-2C3ECD80CF6A}" type="datetimeFigureOut">
              <a:rPr lang="de-DE" smtClean="0"/>
              <a:t>20.03.2022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520B8E-F7B3-44CD-B191-96E196D42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464B544-0E2B-44FD-B29E-ACA74B7DE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7F1F-D60E-48F6-8CFF-3835B010B9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4975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EB8E433-EA62-4B2A-8D09-99C42C2E3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1C94D4F-08C5-4123-8BE6-36574C7BE1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94E6F91-41D3-4B62-A673-A2172B38A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7C2AE-61E3-4490-9806-2C3ECD80CF6A}" type="datetimeFigureOut">
              <a:rPr lang="de-DE" smtClean="0"/>
              <a:t>20.03.2022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D6281D-F6DE-435A-BE07-82581DE78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6B4CC8B-4A2B-4686-A9C1-0CBDDE63D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7F1F-D60E-48F6-8CFF-3835B010B9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3636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97B206-EB7C-4366-860E-88CF98DAC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0B8BCA-47AA-402D-A78A-084F7ECBD4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FE34B5-3703-4D1B-91BA-40D34108C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7C2AE-61E3-4490-9806-2C3ECD80CF6A}" type="datetimeFigureOut">
              <a:rPr lang="de-DE" smtClean="0"/>
              <a:t>20.03.2022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338691D-CBD3-4E3B-AAD8-6A3CECBE6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58E1D5C-164B-454C-8FA2-B3A576BD4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7F1F-D60E-48F6-8CFF-3835B010B9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2057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8936D7-B4B1-4BED-B8CD-0B1AF7700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E57781F-A543-43CA-8757-E10649E908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0344786-ACC7-46CB-B142-00D70A19F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7C2AE-61E3-4490-9806-2C3ECD80CF6A}" type="datetimeFigureOut">
              <a:rPr lang="de-DE" smtClean="0"/>
              <a:t>20.03.2022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A6610F-61B0-4D42-A6E3-5470B2F71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5369CB-21F6-4230-8841-3ED7F33A8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7F1F-D60E-48F6-8CFF-3835B010B9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0942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CCC459-8FD4-4483-BC9D-1FD0AC98E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2E155C5-2A62-4956-BBFE-C662FFF891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135080F-709D-4DED-88AD-55A609EE0D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8A4DD10-1645-4F21-9074-C2A7405A0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7C2AE-61E3-4490-9806-2C3ECD80CF6A}" type="datetimeFigureOut">
              <a:rPr lang="de-DE" smtClean="0"/>
              <a:t>20.03.2022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53CE5AA-1279-46F8-A01A-5FF5FE1EB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4BC858-38C3-46E1-B1A0-31E687D80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7F1F-D60E-48F6-8CFF-3835B010B9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6609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DDA6D8-ED9B-4C47-8DDA-E1B3C9D6B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D371B62-2E1C-4D35-B6AB-D6CE1CF93D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44E1C6C-BAEC-4F44-A9FA-1035781D02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44A0C37-7904-4220-8703-583B2A0391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C859BCC-6424-4616-8BAF-9951768C9D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DEDC4F2-34C3-495E-BE17-EDF845958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7C2AE-61E3-4490-9806-2C3ECD80CF6A}" type="datetimeFigureOut">
              <a:rPr lang="de-DE" smtClean="0"/>
              <a:t>20.03.2022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58C3236-6D7B-4162-B154-663CE3AE3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33065D2-185C-4571-A22D-E26011B0D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7F1F-D60E-48F6-8CFF-3835B010B9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1684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6A1FAB-9ECB-4AFD-B136-6A27F5115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F272A41-7B23-4D35-958F-A7C3CF632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7C2AE-61E3-4490-9806-2C3ECD80CF6A}" type="datetimeFigureOut">
              <a:rPr lang="de-DE" smtClean="0"/>
              <a:t>20.03.2022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3C1BB72-1838-4CF0-A980-150A98621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54AE8EA-B2AD-4A45-9EEE-87D811817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7F1F-D60E-48F6-8CFF-3835B010B9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4139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866F081-0CBC-4643-99FE-15686FFEE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7C2AE-61E3-4490-9806-2C3ECD80CF6A}" type="datetimeFigureOut">
              <a:rPr lang="de-DE" smtClean="0"/>
              <a:t>20.03.2022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FDEF9BF-0468-4551-BAC8-E1CB450E9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75E57B0-A3F1-43A0-9DD0-4ADFA6CB5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7F1F-D60E-48F6-8CFF-3835B010B9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3776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778CAF-68FF-4F8B-B3FE-6DCB0E9C2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728D00C-F391-43BE-B0B0-F163ABAC77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D5D9231-94FC-4A93-AC90-03E830B74B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B4ED455-AAAD-4506-8B73-7EE7E9E3E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7C2AE-61E3-4490-9806-2C3ECD80CF6A}" type="datetimeFigureOut">
              <a:rPr lang="de-DE" smtClean="0"/>
              <a:t>20.03.2022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B0DF74-59C0-42A0-B249-DF63F033B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D4DA71C-0DF2-4A7B-A7E5-5A6AD5333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7F1F-D60E-48F6-8CFF-3835B010B9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759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EEAE1A-1F6C-4C6A-82A3-7F0120DCB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429A0A4-05D1-46C3-988B-A2B79DDEC9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38B0EDD-5EAF-4783-B78C-29D2DCC7E4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72858FC-E038-40A1-B254-6694716A7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7C2AE-61E3-4490-9806-2C3ECD80CF6A}" type="datetimeFigureOut">
              <a:rPr lang="de-DE" smtClean="0"/>
              <a:t>20.03.2022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A8723F8-0F76-4A9A-8EC8-19E5960FA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8A5EAFD-4715-4B3C-91B5-65C411F75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7F1F-D60E-48F6-8CFF-3835B010B9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1392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4DBD6F1-A9DE-49F8-A634-A9F055F81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F40E479-4579-47BA-833E-E3FF35F9F9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17FCE21-A4C5-411F-8CCD-76058B5E2D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7C2AE-61E3-4490-9806-2C3ECD80CF6A}" type="datetimeFigureOut">
              <a:rPr lang="de-DE" smtClean="0"/>
              <a:t>20.03.2022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20BBEC-563F-4A6D-BB38-70333D9EDA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1AC8B6-589F-4B7F-94B9-34845F75C3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67F1F-D60E-48F6-8CFF-3835B010B9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8470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1DD0AB-671C-4F02-8A49-B156B13E4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/>
              <a:t>Original Display // </a:t>
            </a:r>
            <a:r>
              <a:rPr lang="de-DE" b="1" dirty="0">
                <a:solidFill>
                  <a:schemeClr val="bg1">
                    <a:lumMod val="50000"/>
                  </a:schemeClr>
                </a:solidFill>
              </a:rPr>
              <a:t>Original </a:t>
            </a:r>
            <a:r>
              <a:rPr lang="de-DE" b="1" dirty="0" err="1">
                <a:solidFill>
                  <a:schemeClr val="bg1">
                    <a:lumMod val="50000"/>
                  </a:schemeClr>
                </a:solidFill>
              </a:rPr>
              <a:t>display</a:t>
            </a:r>
            <a:r>
              <a:rPr lang="de-DE" b="1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C236842-E46A-475C-AB9E-C899FC2EC2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25071B33-885C-4E43-8F28-486B245DAEF5}"/>
              </a:ext>
            </a:extLst>
          </p:cNvPr>
          <p:cNvSpPr/>
          <p:nvPr/>
        </p:nvSpPr>
        <p:spPr>
          <a:xfrm>
            <a:off x="-3" y="-1"/>
            <a:ext cx="171453" cy="68580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4772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6ABE0D-AF3B-4841-B901-B57C0B3E21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4308988" cy="810883"/>
          </a:xfrm>
        </p:spPr>
        <p:txBody>
          <a:bodyPr>
            <a:normAutofit fontScale="90000"/>
          </a:bodyPr>
          <a:lstStyle/>
          <a:p>
            <a:r>
              <a:rPr lang="de-DE" b="1" dirty="0"/>
              <a:t>Original</a:t>
            </a:r>
          </a:p>
        </p:txBody>
      </p:sp>
      <p:sp>
        <p:nvSpPr>
          <p:cNvPr id="4" name="Untertitel 2">
            <a:extLst>
              <a:ext uri="{FF2B5EF4-FFF2-40B4-BE49-F238E27FC236}">
                <a16:creationId xmlns:a16="http://schemas.microsoft.com/office/drawing/2014/main" id="{7356C08D-2F78-4F14-94C2-0A1F50589C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810883"/>
            <a:ext cx="4308988" cy="336430"/>
          </a:xfrm>
        </p:spPr>
        <p:txBody>
          <a:bodyPr>
            <a:normAutofit fontScale="85000" lnSpcReduction="20000"/>
          </a:bodyPr>
          <a:lstStyle/>
          <a:p>
            <a:r>
              <a:rPr lang="de-DE" dirty="0"/>
              <a:t>PLC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D58E4BB-AD51-414D-A7EA-01E9B7C672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88" y="0"/>
            <a:ext cx="7883012" cy="6858000"/>
          </a:xfrm>
          <a:prstGeom prst="rect">
            <a:avLst/>
          </a:prstGeom>
        </p:spPr>
      </p:pic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722657C3-FCFC-4B9F-9187-ADD0ED72B4B4}"/>
              </a:ext>
            </a:extLst>
          </p:cNvPr>
          <p:cNvSpPr/>
          <p:nvPr/>
        </p:nvSpPr>
        <p:spPr>
          <a:xfrm>
            <a:off x="-3" y="-1"/>
            <a:ext cx="171453" cy="68580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550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6ABE0D-AF3B-4841-B901-B57C0B3E21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4334334" cy="810883"/>
          </a:xfrm>
        </p:spPr>
        <p:txBody>
          <a:bodyPr>
            <a:normAutofit fontScale="90000"/>
          </a:bodyPr>
          <a:lstStyle/>
          <a:p>
            <a:r>
              <a:rPr lang="de-DE" b="1" dirty="0"/>
              <a:t>Original</a:t>
            </a:r>
          </a:p>
        </p:txBody>
      </p:sp>
      <p:sp>
        <p:nvSpPr>
          <p:cNvPr id="4" name="Untertitel 2">
            <a:extLst>
              <a:ext uri="{FF2B5EF4-FFF2-40B4-BE49-F238E27FC236}">
                <a16:creationId xmlns:a16="http://schemas.microsoft.com/office/drawing/2014/main" id="{7356C08D-2F78-4F14-94C2-0A1F50589C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810883"/>
            <a:ext cx="4334334" cy="336430"/>
          </a:xfrm>
        </p:spPr>
        <p:txBody>
          <a:bodyPr>
            <a:normAutofit fontScale="85000" lnSpcReduction="20000"/>
          </a:bodyPr>
          <a:lstStyle/>
          <a:p>
            <a:r>
              <a:rPr lang="de-DE" dirty="0"/>
              <a:t>Pins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B805D01-1D38-42B2-BCDF-45440AEF9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334" y="0"/>
            <a:ext cx="7857666" cy="6858000"/>
          </a:xfrm>
          <a:prstGeom prst="rect">
            <a:avLst/>
          </a:prstGeom>
        </p:spPr>
      </p:pic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C5DA443B-4937-4493-84C8-BCFC93FE3D32}"/>
              </a:ext>
            </a:extLst>
          </p:cNvPr>
          <p:cNvSpPr/>
          <p:nvPr/>
        </p:nvSpPr>
        <p:spPr>
          <a:xfrm>
            <a:off x="-3" y="-1"/>
            <a:ext cx="171453" cy="68580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62728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6ABE0D-AF3B-4841-B901-B57C0B3E21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4328062" cy="810883"/>
          </a:xfrm>
        </p:spPr>
        <p:txBody>
          <a:bodyPr>
            <a:normAutofit fontScale="90000"/>
          </a:bodyPr>
          <a:lstStyle/>
          <a:p>
            <a:r>
              <a:rPr lang="de-DE" b="1" dirty="0"/>
              <a:t>Original</a:t>
            </a:r>
          </a:p>
        </p:txBody>
      </p:sp>
      <p:sp>
        <p:nvSpPr>
          <p:cNvPr id="4" name="Untertitel 2">
            <a:extLst>
              <a:ext uri="{FF2B5EF4-FFF2-40B4-BE49-F238E27FC236}">
                <a16:creationId xmlns:a16="http://schemas.microsoft.com/office/drawing/2014/main" id="{7356C08D-2F78-4F14-94C2-0A1F50589C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810883"/>
            <a:ext cx="4328062" cy="336430"/>
          </a:xfrm>
        </p:spPr>
        <p:txBody>
          <a:bodyPr>
            <a:normAutofit fontScale="85000" lnSpcReduction="20000"/>
          </a:bodyPr>
          <a:lstStyle/>
          <a:p>
            <a:r>
              <a:rPr lang="de-DE" dirty="0"/>
              <a:t>Info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21B7AE7-A27E-440B-AA8F-CA579855E0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62" y="0"/>
            <a:ext cx="7863938" cy="6858000"/>
          </a:xfrm>
          <a:prstGeom prst="rect">
            <a:avLst/>
          </a:prstGeom>
        </p:spPr>
      </p:pic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C14AD655-68AD-4C0A-82D0-9FF5D3963B58}"/>
              </a:ext>
            </a:extLst>
          </p:cNvPr>
          <p:cNvSpPr/>
          <p:nvPr/>
        </p:nvSpPr>
        <p:spPr>
          <a:xfrm>
            <a:off x="-3" y="-1"/>
            <a:ext cx="171453" cy="68580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414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6ABE0D-AF3B-4841-B901-B57C0B3E21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4318545" cy="810883"/>
          </a:xfrm>
        </p:spPr>
        <p:txBody>
          <a:bodyPr>
            <a:normAutofit fontScale="90000"/>
          </a:bodyPr>
          <a:lstStyle/>
          <a:p>
            <a:r>
              <a:rPr lang="de-DE" b="1" dirty="0"/>
              <a:t>Original</a:t>
            </a:r>
          </a:p>
        </p:txBody>
      </p:sp>
      <p:sp>
        <p:nvSpPr>
          <p:cNvPr id="4" name="Untertitel 2">
            <a:extLst>
              <a:ext uri="{FF2B5EF4-FFF2-40B4-BE49-F238E27FC236}">
                <a16:creationId xmlns:a16="http://schemas.microsoft.com/office/drawing/2014/main" id="{7356C08D-2F78-4F14-94C2-0A1F50589C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810883"/>
            <a:ext cx="4318545" cy="336430"/>
          </a:xfrm>
        </p:spPr>
        <p:txBody>
          <a:bodyPr>
            <a:normAutofit fontScale="85000" lnSpcReduction="20000"/>
          </a:bodyPr>
          <a:lstStyle/>
          <a:p>
            <a:r>
              <a:rPr lang="de-DE" dirty="0"/>
              <a:t>PC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193B1B3-A4A6-4DA8-967F-1ECA02F247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545" y="0"/>
            <a:ext cx="7873455" cy="6858000"/>
          </a:xfrm>
          <a:prstGeom prst="rect">
            <a:avLst/>
          </a:prstGeom>
        </p:spPr>
      </p:pic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7526CF6F-B945-402A-9AE2-66CFFF460F83}"/>
              </a:ext>
            </a:extLst>
          </p:cNvPr>
          <p:cNvSpPr/>
          <p:nvPr/>
        </p:nvSpPr>
        <p:spPr>
          <a:xfrm>
            <a:off x="-3" y="-1"/>
            <a:ext cx="171453" cy="68580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608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1DD0AB-671C-4F02-8A49-B156B13E4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/>
              <a:t>Anmerkungen // </a:t>
            </a:r>
            <a:r>
              <a:rPr lang="de-DE" b="1" i="1" dirty="0">
                <a:solidFill>
                  <a:schemeClr val="bg1">
                    <a:lumMod val="50000"/>
                  </a:schemeClr>
                </a:solidFill>
              </a:rPr>
              <a:t>Notes</a:t>
            </a:r>
            <a:r>
              <a:rPr lang="de-DE" b="1" dirty="0"/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C236842-E46A-475C-AB9E-C899FC2EC2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FC40C3D7-F532-4E50-A05B-EF05A3B27C8D}"/>
              </a:ext>
            </a:extLst>
          </p:cNvPr>
          <p:cNvSpPr/>
          <p:nvPr/>
        </p:nvSpPr>
        <p:spPr>
          <a:xfrm>
            <a:off x="-3" y="-1"/>
            <a:ext cx="171453" cy="68580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35993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18840368-8668-4D55-B74E-59BF11495360}"/>
              </a:ext>
            </a:extLst>
          </p:cNvPr>
          <p:cNvSpPr/>
          <p:nvPr/>
        </p:nvSpPr>
        <p:spPr>
          <a:xfrm>
            <a:off x="-3" y="-1"/>
            <a:ext cx="171453" cy="68580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86ABE0D-AF3B-4841-B901-B57C0B3E21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0"/>
            <a:ext cx="4828269" cy="810883"/>
          </a:xfrm>
        </p:spPr>
        <p:txBody>
          <a:bodyPr>
            <a:noAutofit/>
          </a:bodyPr>
          <a:lstStyle/>
          <a:p>
            <a:r>
              <a:rPr lang="de-DE" sz="2800" b="1" dirty="0"/>
              <a:t>Anmerkungen // </a:t>
            </a:r>
            <a:r>
              <a:rPr lang="de-DE" sz="2800" b="1" i="1" dirty="0">
                <a:solidFill>
                  <a:schemeClr val="bg1">
                    <a:lumMod val="50000"/>
                  </a:schemeClr>
                </a:solidFill>
              </a:rPr>
              <a:t>Notes</a:t>
            </a:r>
            <a:r>
              <a:rPr lang="de-DE" sz="2800" b="1" dirty="0"/>
              <a:t>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494A400-39F5-407F-A452-FACB7554A1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270" y="0"/>
            <a:ext cx="7363730" cy="6858000"/>
          </a:xfrm>
          <a:prstGeom prst="rect">
            <a:avLst/>
          </a:prstGeom>
        </p:spPr>
      </p:pic>
      <p:sp>
        <p:nvSpPr>
          <p:cNvPr id="4" name="Untertitel 2">
            <a:extLst>
              <a:ext uri="{FF2B5EF4-FFF2-40B4-BE49-F238E27FC236}">
                <a16:creationId xmlns:a16="http://schemas.microsoft.com/office/drawing/2014/main" id="{7356C08D-2F78-4F14-94C2-0A1F50589C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810883"/>
            <a:ext cx="4828270" cy="336430"/>
          </a:xfrm>
        </p:spPr>
        <p:txBody>
          <a:bodyPr>
            <a:normAutofit fontScale="85000" lnSpcReduction="20000"/>
          </a:bodyPr>
          <a:lstStyle/>
          <a:p>
            <a:r>
              <a:rPr lang="de-DE" dirty="0" err="1"/>
              <a:t>Machine</a:t>
            </a:r>
            <a:endParaRPr lang="de-DE" dirty="0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328C6398-8431-4B67-98C1-B36D1D09B4CE}"/>
              </a:ext>
            </a:extLst>
          </p:cNvPr>
          <p:cNvSpPr/>
          <p:nvPr/>
        </p:nvSpPr>
        <p:spPr>
          <a:xfrm>
            <a:off x="4953000" y="1866900"/>
            <a:ext cx="135731" cy="13573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/>
              <a:t>i</a:t>
            </a:r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294C15CA-E058-4F4F-9763-0F5D26370849}"/>
              </a:ext>
            </a:extLst>
          </p:cNvPr>
          <p:cNvSpPr txBox="1">
            <a:spLocks/>
          </p:cNvSpPr>
          <p:nvPr/>
        </p:nvSpPr>
        <p:spPr>
          <a:xfrm>
            <a:off x="257208" y="1381693"/>
            <a:ext cx="2130264" cy="53052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000" dirty="0"/>
              <a:t>-- DE --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000" b="1" dirty="0"/>
              <a:t>Max. Linearer Speed</a:t>
            </a:r>
            <a:br>
              <a:rPr lang="de-DE" sz="1000" dirty="0"/>
            </a:br>
            <a:r>
              <a:rPr lang="de-DE" sz="1000" dirty="0"/>
              <a:t>Diese Angabe bezieht sich auf die Schnellste Achse im gesamten System. </a:t>
            </a:r>
            <a:br>
              <a:rPr lang="de-DE" sz="1000" dirty="0"/>
            </a:br>
            <a:r>
              <a:rPr lang="de-DE" sz="1000" dirty="0"/>
              <a:t>Bitte geben Sie ihren wert in mm pro Sekunde an.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000" b="1" dirty="0"/>
              <a:t>IP </a:t>
            </a:r>
            <a:r>
              <a:rPr lang="de-DE" sz="1000" b="1" dirty="0" err="1"/>
              <a:t>Adress</a:t>
            </a:r>
            <a:br>
              <a:rPr lang="de-DE" sz="1000" dirty="0"/>
            </a:br>
            <a:r>
              <a:rPr lang="de-DE" sz="1000" dirty="0"/>
              <a:t>Ihr Rechner muss wie </a:t>
            </a:r>
            <a:r>
              <a:rPr lang="de-DE" sz="1000" dirty="0" err="1"/>
              <a:t>volgt</a:t>
            </a:r>
            <a:r>
              <a:rPr lang="de-DE" sz="1000" dirty="0"/>
              <a:t> eingestellt sein. </a:t>
            </a:r>
            <a:br>
              <a:rPr lang="de-DE" sz="1000" dirty="0"/>
            </a:br>
            <a:r>
              <a:rPr lang="de-DE" sz="1000" dirty="0"/>
              <a:t>Adresse: 192.168.1.10</a:t>
            </a:r>
            <a:br>
              <a:rPr lang="de-DE" sz="1000" dirty="0"/>
            </a:br>
            <a:r>
              <a:rPr lang="de-DE" sz="1000" dirty="0"/>
              <a:t>Gateway: 1.1.1.1</a:t>
            </a:r>
            <a:br>
              <a:rPr lang="de-DE" sz="1000" dirty="0"/>
            </a:br>
            <a:r>
              <a:rPr lang="de-DE" sz="1000" dirty="0"/>
              <a:t>IPv4-Adressirung: Aktiv</a:t>
            </a:r>
            <a:br>
              <a:rPr lang="de-DE" sz="1000" dirty="0"/>
            </a:br>
            <a:br>
              <a:rPr lang="de-DE" sz="1000" dirty="0"/>
            </a:br>
            <a:r>
              <a:rPr lang="de-DE" sz="1000" u="sng" dirty="0"/>
              <a:t>Bitte wählen Sie die IP Ihrer </a:t>
            </a:r>
            <a:r>
              <a:rPr lang="de-DE" sz="1000" u="sng" dirty="0" err="1"/>
              <a:t>Mesanet</a:t>
            </a:r>
            <a:r>
              <a:rPr lang="de-DE" sz="1000" u="sng" dirty="0"/>
              <a:t> Karte aus. </a:t>
            </a:r>
            <a:endParaRPr lang="de-DE" sz="600" u="sng" dirty="0"/>
          </a:p>
          <a:p>
            <a:pPr marL="628650" lvl="1" indent="-171450" algn="l">
              <a:buFont typeface="Arial" panose="020B0604020202020204" pitchFamily="34" charset="0"/>
              <a:buChar char="•"/>
            </a:pPr>
            <a:endParaRPr lang="de-DE" sz="600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de-DE" sz="100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9A014557-41C5-467A-8883-E9EEDF48E537}"/>
              </a:ext>
            </a:extLst>
          </p:cNvPr>
          <p:cNvSpPr txBox="1">
            <a:spLocks/>
          </p:cNvSpPr>
          <p:nvPr/>
        </p:nvSpPr>
        <p:spPr>
          <a:xfrm>
            <a:off x="2387472" y="1381693"/>
            <a:ext cx="2130264" cy="53052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000" dirty="0"/>
              <a:t>-- EN --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000" b="1" dirty="0"/>
              <a:t>Max Linear Velocity</a:t>
            </a:r>
            <a:br>
              <a:rPr lang="de-DE" sz="1000" dirty="0"/>
            </a:br>
            <a:r>
              <a:rPr lang="en-US" sz="1000" dirty="0"/>
              <a:t>This value refers to the fastest axis in the entire system. Please enter your value in mm per second.</a:t>
            </a:r>
            <a:r>
              <a:rPr lang="de-DE" sz="1000" dirty="0"/>
              <a:t>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000" b="1" dirty="0"/>
              <a:t>IP </a:t>
            </a:r>
            <a:r>
              <a:rPr lang="de-DE" sz="1000" b="1" dirty="0" err="1"/>
              <a:t>Adress</a:t>
            </a:r>
            <a:br>
              <a:rPr lang="de-DE" sz="1000" dirty="0"/>
            </a:br>
            <a:r>
              <a:rPr lang="en-US" sz="1000" dirty="0"/>
              <a:t>Your computer must be set as follows.</a:t>
            </a:r>
            <a:br>
              <a:rPr lang="en-US" sz="1000" dirty="0"/>
            </a:br>
            <a:r>
              <a:rPr lang="en-US" sz="1000" dirty="0"/>
              <a:t>Address: 192.168.1.10</a:t>
            </a:r>
            <a:br>
              <a:rPr lang="en-US" sz="1000" dirty="0"/>
            </a:br>
            <a:r>
              <a:rPr lang="en-US" sz="1000" dirty="0"/>
              <a:t>Gateway: 1.1.1.1</a:t>
            </a:r>
            <a:br>
              <a:rPr lang="en-US" sz="1000" dirty="0"/>
            </a:br>
            <a:r>
              <a:rPr lang="en-US" sz="1000" dirty="0"/>
              <a:t>IPv4 Addressing: Active </a:t>
            </a:r>
            <a:br>
              <a:rPr lang="en-US" sz="1000" dirty="0"/>
            </a:br>
            <a:br>
              <a:rPr lang="en-US" sz="1000" dirty="0"/>
            </a:br>
            <a:r>
              <a:rPr lang="en-US" sz="1000" u="sng" dirty="0"/>
              <a:t>Please select the IP of your </a:t>
            </a:r>
            <a:r>
              <a:rPr lang="en-US" sz="1000" u="sng" dirty="0" err="1"/>
              <a:t>Mesanet</a:t>
            </a:r>
            <a:r>
              <a:rPr lang="en-US" sz="1000" u="sng" dirty="0"/>
              <a:t> card. </a:t>
            </a:r>
            <a:endParaRPr lang="de-DE" sz="600" u="sng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de-DE" sz="1000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de-DE" sz="1000" dirty="0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5EDF1809-2F1C-4347-9574-14622503D7E5}"/>
              </a:ext>
            </a:extLst>
          </p:cNvPr>
          <p:cNvSpPr/>
          <p:nvPr/>
        </p:nvSpPr>
        <p:spPr>
          <a:xfrm>
            <a:off x="9296400" y="1645920"/>
            <a:ext cx="135731" cy="13573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/>
              <a:t>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0684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1DD0AB-671C-4F02-8A49-B156B13E4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/>
              <a:t>Übersetzung // </a:t>
            </a:r>
            <a:r>
              <a:rPr lang="de-DE" b="1" i="1" dirty="0">
                <a:solidFill>
                  <a:schemeClr val="bg1">
                    <a:lumMod val="50000"/>
                  </a:schemeClr>
                </a:solidFill>
              </a:rPr>
              <a:t>Translation</a:t>
            </a:r>
            <a:r>
              <a:rPr lang="de-DE" b="1" dirty="0"/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C236842-E46A-475C-AB9E-C899FC2EC2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8629CE73-7C61-4048-A9FF-340C9F75E7BF}"/>
              </a:ext>
            </a:extLst>
          </p:cNvPr>
          <p:cNvSpPr/>
          <p:nvPr/>
        </p:nvSpPr>
        <p:spPr>
          <a:xfrm>
            <a:off x="-3" y="-1"/>
            <a:ext cx="171453" cy="68580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32751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6ABE0D-AF3B-4841-B901-B57C0B3E21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0"/>
            <a:ext cx="4828269" cy="810883"/>
          </a:xfrm>
        </p:spPr>
        <p:txBody>
          <a:bodyPr>
            <a:noAutofit/>
          </a:bodyPr>
          <a:lstStyle/>
          <a:p>
            <a:r>
              <a:rPr lang="de-DE" sz="2800" b="1" dirty="0"/>
              <a:t>Übersetzung // </a:t>
            </a:r>
            <a:r>
              <a:rPr lang="de-DE" sz="2800" b="1" i="1" dirty="0">
                <a:solidFill>
                  <a:schemeClr val="bg1">
                    <a:lumMod val="50000"/>
                  </a:schemeClr>
                </a:solidFill>
              </a:rPr>
              <a:t>Translation</a:t>
            </a:r>
            <a:r>
              <a:rPr lang="de-DE" sz="2800" b="1" dirty="0"/>
              <a:t>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494A400-39F5-407F-A452-FACB7554A1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270" y="0"/>
            <a:ext cx="7363730" cy="6858000"/>
          </a:xfrm>
          <a:prstGeom prst="rect">
            <a:avLst/>
          </a:prstGeom>
        </p:spPr>
      </p:pic>
      <p:sp>
        <p:nvSpPr>
          <p:cNvPr id="4" name="Untertitel 2">
            <a:extLst>
              <a:ext uri="{FF2B5EF4-FFF2-40B4-BE49-F238E27FC236}">
                <a16:creationId xmlns:a16="http://schemas.microsoft.com/office/drawing/2014/main" id="{7356C08D-2F78-4F14-94C2-0A1F50589C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810883"/>
            <a:ext cx="4828270" cy="336430"/>
          </a:xfrm>
        </p:spPr>
        <p:txBody>
          <a:bodyPr>
            <a:normAutofit fontScale="85000" lnSpcReduction="20000"/>
          </a:bodyPr>
          <a:lstStyle/>
          <a:p>
            <a:r>
              <a:rPr lang="de-DE" dirty="0" err="1"/>
              <a:t>Machine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A58BA31D-18D0-4A06-9499-3077235D27A9}"/>
              </a:ext>
            </a:extLst>
          </p:cNvPr>
          <p:cNvSpPr/>
          <p:nvPr/>
        </p:nvSpPr>
        <p:spPr>
          <a:xfrm>
            <a:off x="4888653" y="695467"/>
            <a:ext cx="639919" cy="230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/>
              <a:t>Ma</a:t>
            </a:r>
            <a:r>
              <a:rPr lang="de-DE" sz="900" b="1" dirty="0">
                <a:solidFill>
                  <a:srgbClr val="FF0000"/>
                </a:solidFill>
              </a:rPr>
              <a:t>s</a:t>
            </a:r>
            <a:r>
              <a:rPr lang="de-DE" sz="900" dirty="0"/>
              <a:t>chine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05F93905-00B5-4671-BB00-0988BFBF22E6}"/>
              </a:ext>
            </a:extLst>
          </p:cNvPr>
          <p:cNvSpPr/>
          <p:nvPr/>
        </p:nvSpPr>
        <p:spPr>
          <a:xfrm>
            <a:off x="5043120" y="926703"/>
            <a:ext cx="639919" cy="230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de-DE" sz="900" dirty="0"/>
              <a:t>Ma</a:t>
            </a:r>
            <a:r>
              <a:rPr lang="de-DE" sz="900" b="1" dirty="0">
                <a:solidFill>
                  <a:srgbClr val="FF0000"/>
                </a:solidFill>
              </a:rPr>
              <a:t>s</a:t>
            </a:r>
            <a:r>
              <a:rPr lang="de-DE" sz="900" dirty="0"/>
              <a:t>chine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63F0AA3-8849-4993-8124-923F89174897}"/>
              </a:ext>
            </a:extLst>
          </p:cNvPr>
          <p:cNvSpPr/>
          <p:nvPr/>
        </p:nvSpPr>
        <p:spPr>
          <a:xfrm>
            <a:off x="4993114" y="1188498"/>
            <a:ext cx="1136850" cy="230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/>
              <a:t>Konfigurationsname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F2D2332-9B39-4AF8-85CC-842B05557D74}"/>
              </a:ext>
            </a:extLst>
          </p:cNvPr>
          <p:cNvSpPr/>
          <p:nvPr/>
        </p:nvSpPr>
        <p:spPr>
          <a:xfrm>
            <a:off x="4993114" y="1390934"/>
            <a:ext cx="1136850" cy="230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/>
              <a:t>Speicherort</a:t>
            </a:r>
            <a:endParaRPr lang="de-DE" sz="9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5B5F8A5-8D10-4D19-926B-A083EC09A2F9}"/>
              </a:ext>
            </a:extLst>
          </p:cNvPr>
          <p:cNvSpPr/>
          <p:nvPr/>
        </p:nvSpPr>
        <p:spPr>
          <a:xfrm>
            <a:off x="4993114" y="1593370"/>
            <a:ext cx="1136850" cy="230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/>
              <a:t>Maßeinheit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4CA3CE9-E580-4E0A-B8A5-38F7526621AB}"/>
              </a:ext>
            </a:extLst>
          </p:cNvPr>
          <p:cNvSpPr/>
          <p:nvPr/>
        </p:nvSpPr>
        <p:spPr>
          <a:xfrm>
            <a:off x="4993114" y="1824202"/>
            <a:ext cx="1136850" cy="230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/>
              <a:t>Max. Linearer Speed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A370E48A-43A3-40DE-83D3-C9B5EA83D9DF}"/>
              </a:ext>
            </a:extLst>
          </p:cNvPr>
          <p:cNvSpPr/>
          <p:nvPr/>
        </p:nvSpPr>
        <p:spPr>
          <a:xfrm>
            <a:off x="4993114" y="2055034"/>
            <a:ext cx="1136850" cy="230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/>
              <a:t>Koordinaten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B912AB9D-E31C-477D-87CB-25756C1B989C}"/>
              </a:ext>
            </a:extLst>
          </p:cNvPr>
          <p:cNvSpPr/>
          <p:nvPr/>
        </p:nvSpPr>
        <p:spPr>
          <a:xfrm>
            <a:off x="5114614" y="2555097"/>
            <a:ext cx="1136850" cy="230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/>
              <a:t>Auswahl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E7F685BF-7D7E-40FA-850D-0802C4D7B47C}"/>
              </a:ext>
            </a:extLst>
          </p:cNvPr>
          <p:cNvSpPr/>
          <p:nvPr/>
        </p:nvSpPr>
        <p:spPr>
          <a:xfrm>
            <a:off x="10701026" y="1593370"/>
            <a:ext cx="1136850" cy="230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/>
              <a:t>Auswahl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5CEED803-CEAB-4F91-9CA9-22DD2AB36313}"/>
              </a:ext>
            </a:extLst>
          </p:cNvPr>
          <p:cNvSpPr/>
          <p:nvPr/>
        </p:nvSpPr>
        <p:spPr>
          <a:xfrm>
            <a:off x="9374459" y="957666"/>
            <a:ext cx="1474516" cy="230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/>
              <a:t>Verbindungseinstellungen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77C82139-0658-4DA4-8F5C-309C4B7DC56A}"/>
              </a:ext>
            </a:extLst>
          </p:cNvPr>
          <p:cNvSpPr/>
          <p:nvPr/>
        </p:nvSpPr>
        <p:spPr>
          <a:xfrm>
            <a:off x="10948987" y="2485847"/>
            <a:ext cx="1036837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/>
              <a:t>Backups einschalten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B2BA652A-C526-4AAE-96CC-2D2E5F697CE0}"/>
              </a:ext>
            </a:extLst>
          </p:cNvPr>
          <p:cNvSpPr/>
          <p:nvPr/>
        </p:nvSpPr>
        <p:spPr>
          <a:xfrm>
            <a:off x="4857740" y="414833"/>
            <a:ext cx="1039132" cy="230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/>
              <a:t>INI-Datei Öffnen 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93C47FA8-E1B4-49F3-9FCF-C0DFA0926AA9}"/>
              </a:ext>
            </a:extLst>
          </p:cNvPr>
          <p:cNvSpPr/>
          <p:nvPr/>
        </p:nvSpPr>
        <p:spPr>
          <a:xfrm>
            <a:off x="5896872" y="414833"/>
            <a:ext cx="738878" cy="230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/>
              <a:t>7i95 Öffnen 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FD13C3F2-E0DA-4FC7-AF69-111FE2A62220}"/>
              </a:ext>
            </a:extLst>
          </p:cNvPr>
          <p:cNvSpPr/>
          <p:nvPr/>
        </p:nvSpPr>
        <p:spPr>
          <a:xfrm>
            <a:off x="6635750" y="414833"/>
            <a:ext cx="1200150" cy="230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/>
              <a:t>Konfiguration prüfen 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689A3667-DA9D-45FE-B017-7A44C0526D33}"/>
              </a:ext>
            </a:extLst>
          </p:cNvPr>
          <p:cNvSpPr/>
          <p:nvPr/>
        </p:nvSpPr>
        <p:spPr>
          <a:xfrm>
            <a:off x="7835900" y="414833"/>
            <a:ext cx="1301750" cy="230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/>
              <a:t>Konfiguration erstellen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83AE493B-B8F9-4849-AFB6-6C31987B5417}"/>
              </a:ext>
            </a:extLst>
          </p:cNvPr>
          <p:cNvSpPr/>
          <p:nvPr/>
        </p:nvSpPr>
        <p:spPr>
          <a:xfrm>
            <a:off x="9137650" y="414833"/>
            <a:ext cx="400050" cy="230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/>
              <a:t>Exit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3BFBF4BC-FEE3-4591-A8D3-636BAE0AC0BF}"/>
              </a:ext>
            </a:extLst>
          </p:cNvPr>
          <p:cNvSpPr/>
          <p:nvPr/>
        </p:nvSpPr>
        <p:spPr>
          <a:xfrm>
            <a:off x="6152824" y="1593370"/>
            <a:ext cx="1136850" cy="230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/>
              <a:t>Auswahl</a:t>
            </a:r>
          </a:p>
        </p:txBody>
      </p: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DC277679-1B7C-4C6F-9A67-B22E0A588B32}"/>
              </a:ext>
            </a:extLst>
          </p:cNvPr>
          <p:cNvSpPr/>
          <p:nvPr/>
        </p:nvSpPr>
        <p:spPr>
          <a:xfrm>
            <a:off x="-3" y="-1"/>
            <a:ext cx="171453" cy="68580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89F44DEA-2AEE-4A1A-89B6-8770F9C3076B}"/>
              </a:ext>
            </a:extLst>
          </p:cNvPr>
          <p:cNvSpPr txBox="1">
            <a:spLocks/>
          </p:cNvSpPr>
          <p:nvPr/>
        </p:nvSpPr>
        <p:spPr>
          <a:xfrm>
            <a:off x="257208" y="1381693"/>
            <a:ext cx="2130264" cy="53052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000" dirty="0"/>
              <a:t>-- DE --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000" b="1" dirty="0"/>
              <a:t>Maßeinheit</a:t>
            </a:r>
            <a:br>
              <a:rPr lang="de-DE" sz="1000" dirty="0"/>
            </a:br>
            <a:r>
              <a:rPr lang="de-DE" sz="1000" dirty="0"/>
              <a:t>imperial </a:t>
            </a:r>
            <a:br>
              <a:rPr lang="de-DE" sz="1000" dirty="0"/>
            </a:br>
            <a:r>
              <a:rPr lang="de-DE" sz="1000" dirty="0"/>
              <a:t>Metrisch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de-DE" sz="1000" dirty="0"/>
          </a:p>
          <a:p>
            <a:pPr marL="628650" lvl="1" indent="-171450" algn="l">
              <a:buFont typeface="Arial" panose="020B0604020202020204" pitchFamily="34" charset="0"/>
              <a:buChar char="•"/>
            </a:pPr>
            <a:endParaRPr lang="de-DE" sz="600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de-DE" sz="1000" dirty="0"/>
          </a:p>
        </p:txBody>
      </p:sp>
      <p:sp>
        <p:nvSpPr>
          <p:cNvPr id="26" name="Inhaltsplatzhalter 2">
            <a:extLst>
              <a:ext uri="{FF2B5EF4-FFF2-40B4-BE49-F238E27FC236}">
                <a16:creationId xmlns:a16="http://schemas.microsoft.com/office/drawing/2014/main" id="{ECF4D905-5390-4BE3-AC1C-A557A4A193E8}"/>
              </a:ext>
            </a:extLst>
          </p:cNvPr>
          <p:cNvSpPr txBox="1">
            <a:spLocks/>
          </p:cNvSpPr>
          <p:nvPr/>
        </p:nvSpPr>
        <p:spPr>
          <a:xfrm>
            <a:off x="2387472" y="1381693"/>
            <a:ext cx="2130264" cy="53052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000" dirty="0"/>
              <a:t>-- EN --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000" b="1" dirty="0"/>
              <a:t>Linear Unit</a:t>
            </a:r>
            <a:br>
              <a:rPr lang="de-DE" sz="1000" dirty="0"/>
            </a:br>
            <a:r>
              <a:rPr lang="de-DE" sz="1000" dirty="0"/>
              <a:t>imperial </a:t>
            </a:r>
            <a:br>
              <a:rPr lang="de-DE" sz="1000" dirty="0"/>
            </a:br>
            <a:r>
              <a:rPr lang="de-DE" sz="1000" dirty="0" err="1"/>
              <a:t>Metric</a:t>
            </a:r>
            <a:r>
              <a:rPr lang="de-DE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437009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6ABE0D-AF3B-4841-B901-B57C0B3E21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4325903" cy="810883"/>
          </a:xfrm>
        </p:spPr>
        <p:txBody>
          <a:bodyPr>
            <a:normAutofit/>
          </a:bodyPr>
          <a:lstStyle/>
          <a:p>
            <a:r>
              <a:rPr lang="de-DE" sz="2800" b="1" dirty="0"/>
              <a:t>Übersetzung // </a:t>
            </a:r>
            <a:r>
              <a:rPr lang="de-DE" sz="2800" b="1" i="1" dirty="0">
                <a:solidFill>
                  <a:schemeClr val="bg1">
                    <a:lumMod val="50000"/>
                  </a:schemeClr>
                </a:solidFill>
              </a:rPr>
              <a:t>Translation</a:t>
            </a:r>
            <a:r>
              <a:rPr lang="de-DE" sz="2800" b="1" dirty="0"/>
              <a:t> </a:t>
            </a:r>
          </a:p>
        </p:txBody>
      </p:sp>
      <p:sp>
        <p:nvSpPr>
          <p:cNvPr id="4" name="Untertitel 2">
            <a:extLst>
              <a:ext uri="{FF2B5EF4-FFF2-40B4-BE49-F238E27FC236}">
                <a16:creationId xmlns:a16="http://schemas.microsoft.com/office/drawing/2014/main" id="{7356C08D-2F78-4F14-94C2-0A1F50589C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810883"/>
            <a:ext cx="4325903" cy="336430"/>
          </a:xfrm>
        </p:spPr>
        <p:txBody>
          <a:bodyPr>
            <a:normAutofit fontScale="85000" lnSpcReduction="20000"/>
          </a:bodyPr>
          <a:lstStyle/>
          <a:p>
            <a:r>
              <a:rPr lang="de-DE" dirty="0"/>
              <a:t>Display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DDF4977-56B9-4158-BA23-5483ACF5DE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903" y="0"/>
            <a:ext cx="7866097" cy="6858000"/>
          </a:xfrm>
          <a:prstGeom prst="rect">
            <a:avLst/>
          </a:prstGeom>
        </p:spPr>
      </p:pic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5F31C3AD-E497-4AD7-98B6-B6E7EE0A6092}"/>
              </a:ext>
            </a:extLst>
          </p:cNvPr>
          <p:cNvSpPr/>
          <p:nvPr/>
        </p:nvSpPr>
        <p:spPr>
          <a:xfrm>
            <a:off x="-3" y="-1"/>
            <a:ext cx="171453" cy="68580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FC25D06D-6D40-4890-B174-6C2E901F2849}"/>
              </a:ext>
            </a:extLst>
          </p:cNvPr>
          <p:cNvSpPr txBox="1">
            <a:spLocks/>
          </p:cNvSpPr>
          <p:nvPr/>
        </p:nvSpPr>
        <p:spPr>
          <a:xfrm>
            <a:off x="188703" y="1350033"/>
            <a:ext cx="2067317" cy="53052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000" dirty="0"/>
              <a:t>-- DE --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000" b="1" dirty="0"/>
              <a:t>Position Offset</a:t>
            </a:r>
            <a:br>
              <a:rPr lang="de-DE" sz="1000" dirty="0"/>
            </a:br>
            <a:r>
              <a:rPr lang="de-DE" sz="1000" dirty="0"/>
              <a:t>Relativ </a:t>
            </a:r>
            <a:br>
              <a:rPr lang="de-DE" sz="1000" dirty="0"/>
            </a:br>
            <a:r>
              <a:rPr lang="de-DE" sz="1000" dirty="0"/>
              <a:t>Maschine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000" b="1" dirty="0"/>
              <a:t>Position Feedback</a:t>
            </a:r>
            <a:br>
              <a:rPr lang="de-DE" sz="1000" dirty="0"/>
            </a:br>
            <a:r>
              <a:rPr lang="de-DE" sz="1000" dirty="0"/>
              <a:t>Befohlen</a:t>
            </a:r>
            <a:br>
              <a:rPr lang="de-DE" sz="1000" dirty="0"/>
            </a:br>
            <a:r>
              <a:rPr lang="de-DE" sz="1000" dirty="0"/>
              <a:t>Tatsächliche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de-DE" sz="1000" dirty="0"/>
          </a:p>
          <a:p>
            <a:pPr marL="628650" lvl="1" indent="-171450" algn="l">
              <a:buFont typeface="Arial" panose="020B0604020202020204" pitchFamily="34" charset="0"/>
              <a:buChar char="•"/>
            </a:pPr>
            <a:endParaRPr lang="de-DE" sz="600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de-DE" sz="1000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28D2EC54-D63B-4426-BC00-24A0AC25679B}"/>
              </a:ext>
            </a:extLst>
          </p:cNvPr>
          <p:cNvSpPr txBox="1">
            <a:spLocks/>
          </p:cNvSpPr>
          <p:nvPr/>
        </p:nvSpPr>
        <p:spPr>
          <a:xfrm>
            <a:off x="2258585" y="1350033"/>
            <a:ext cx="2067317" cy="53052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000" dirty="0"/>
              <a:t>-- EN --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000" b="1" dirty="0"/>
              <a:t>Position Offset</a:t>
            </a:r>
            <a:br>
              <a:rPr lang="de-DE" sz="1000" dirty="0"/>
            </a:br>
            <a:r>
              <a:rPr lang="de-DE" sz="1000" dirty="0"/>
              <a:t>Relativ </a:t>
            </a:r>
            <a:br>
              <a:rPr lang="de-DE" sz="1000" dirty="0"/>
            </a:br>
            <a:r>
              <a:rPr lang="de-DE" sz="1000" dirty="0" err="1"/>
              <a:t>Machine</a:t>
            </a:r>
            <a:endParaRPr lang="de-DE" sz="1000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000" b="1" dirty="0"/>
              <a:t>Position Feedback</a:t>
            </a:r>
            <a:br>
              <a:rPr lang="de-DE" sz="1000" dirty="0"/>
            </a:br>
            <a:r>
              <a:rPr lang="de-DE" sz="1000" dirty="0" err="1"/>
              <a:t>Commanded</a:t>
            </a:r>
            <a:br>
              <a:rPr lang="de-DE" sz="1000" dirty="0"/>
            </a:br>
            <a:r>
              <a:rPr lang="de-DE" sz="1000" dirty="0" err="1"/>
              <a:t>Actual</a:t>
            </a:r>
            <a:r>
              <a:rPr lang="de-DE" sz="1000" dirty="0"/>
              <a:t> 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de-DE" sz="100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0975CCE-C3D5-49E6-B157-0EB5F604F26A}"/>
              </a:ext>
            </a:extLst>
          </p:cNvPr>
          <p:cNvSpPr/>
          <p:nvPr/>
        </p:nvSpPr>
        <p:spPr>
          <a:xfrm>
            <a:off x="5827360" y="1147313"/>
            <a:ext cx="1136850" cy="230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/>
              <a:t>Auswahl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BD28D8E-E842-4F76-83F5-F195AE1BD1E7}"/>
              </a:ext>
            </a:extLst>
          </p:cNvPr>
          <p:cNvSpPr/>
          <p:nvPr/>
        </p:nvSpPr>
        <p:spPr>
          <a:xfrm>
            <a:off x="5827360" y="1401313"/>
            <a:ext cx="1136850" cy="230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/>
              <a:t>Auswahl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2F971BEE-9995-4C61-A529-74FD4E5A7374}"/>
              </a:ext>
            </a:extLst>
          </p:cNvPr>
          <p:cNvSpPr/>
          <p:nvPr/>
        </p:nvSpPr>
        <p:spPr>
          <a:xfrm>
            <a:off x="5827360" y="1655313"/>
            <a:ext cx="1136850" cy="230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/>
              <a:t>Auswahl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1D03A4DB-3F2B-4E32-A6CA-AD963765F84B}"/>
              </a:ext>
            </a:extLst>
          </p:cNvPr>
          <p:cNvSpPr/>
          <p:nvPr/>
        </p:nvSpPr>
        <p:spPr>
          <a:xfrm>
            <a:off x="4645755" y="393340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de-DE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0271F45D-7698-4DA5-A43E-0C5F032801AF}"/>
              </a:ext>
            </a:extLst>
          </p:cNvPr>
          <p:cNvSpPr/>
          <p:nvPr/>
        </p:nvSpPr>
        <p:spPr>
          <a:xfrm>
            <a:off x="4501480" y="1894425"/>
            <a:ext cx="1325880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>
                <a:solidFill>
                  <a:srgbClr val="000000"/>
                </a:solidFill>
                <a:latin typeface="-apple-system"/>
              </a:rPr>
              <a:t>Max. Vorschubübersteuerung</a:t>
            </a:r>
            <a:endParaRPr lang="de-DE" sz="900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CF9E9AA7-BA4F-4D83-9A1F-009F067F9E31}"/>
              </a:ext>
            </a:extLst>
          </p:cNvPr>
          <p:cNvSpPr/>
          <p:nvPr/>
        </p:nvSpPr>
        <p:spPr>
          <a:xfrm>
            <a:off x="4552796" y="2771844"/>
            <a:ext cx="1413663" cy="230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/>
              <a:t>Standardeinstellungen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34E2EEBE-0A56-41B0-AB84-E3997C0021F0}"/>
              </a:ext>
            </a:extLst>
          </p:cNvPr>
          <p:cNvSpPr/>
          <p:nvPr/>
        </p:nvSpPr>
        <p:spPr>
          <a:xfrm>
            <a:off x="4501480" y="3175085"/>
            <a:ext cx="1647860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>
                <a:solidFill>
                  <a:srgbClr val="000000"/>
                </a:solidFill>
                <a:latin typeface="-apple-system"/>
              </a:rPr>
              <a:t>Standard-</a:t>
            </a:r>
            <a:r>
              <a:rPr lang="de-DE" sz="900" dirty="0" err="1">
                <a:solidFill>
                  <a:srgbClr val="000000"/>
                </a:solidFill>
                <a:latin typeface="-apple-system"/>
              </a:rPr>
              <a:t>Jog</a:t>
            </a:r>
            <a:r>
              <a:rPr lang="de-DE" sz="900" dirty="0">
                <a:solidFill>
                  <a:srgbClr val="000000"/>
                </a:solidFill>
                <a:latin typeface="-apple-system"/>
              </a:rPr>
              <a:t>-Geschwindigkeit</a:t>
            </a:r>
          </a:p>
          <a:p>
            <a:endParaRPr lang="de-DE" sz="900" dirty="0">
              <a:solidFill>
                <a:srgbClr val="000000"/>
              </a:solidFill>
              <a:latin typeface="-apple-system"/>
            </a:endParaRPr>
          </a:p>
          <a:p>
            <a:endParaRPr lang="de-DE" sz="900" dirty="0">
              <a:solidFill>
                <a:srgbClr val="000000"/>
              </a:solidFill>
              <a:latin typeface="-apple-system"/>
            </a:endParaRPr>
          </a:p>
          <a:p>
            <a:r>
              <a:rPr lang="de-DE" sz="900" b="1" dirty="0">
                <a:solidFill>
                  <a:srgbClr val="FF0000"/>
                </a:solidFill>
                <a:latin typeface="-apple-system"/>
              </a:rPr>
              <a:t>Was ist </a:t>
            </a:r>
            <a:r>
              <a:rPr lang="de-DE" sz="900" b="1" dirty="0" err="1">
                <a:solidFill>
                  <a:srgbClr val="FF0000"/>
                </a:solidFill>
                <a:latin typeface="-apple-system"/>
              </a:rPr>
              <a:t>Jog</a:t>
            </a:r>
            <a:r>
              <a:rPr lang="de-DE" sz="900" b="1" dirty="0">
                <a:solidFill>
                  <a:srgbClr val="FF0000"/>
                </a:solidFill>
                <a:latin typeface="-apple-system"/>
              </a:rPr>
              <a:t>?? // </a:t>
            </a:r>
            <a:r>
              <a:rPr lang="de-DE" sz="900" b="1" dirty="0" err="1">
                <a:solidFill>
                  <a:srgbClr val="FF0000"/>
                </a:solidFill>
                <a:latin typeface="-apple-system"/>
              </a:rPr>
              <a:t>What's</a:t>
            </a:r>
            <a:r>
              <a:rPr lang="de-DE" sz="900" b="1" dirty="0">
                <a:solidFill>
                  <a:srgbClr val="FF0000"/>
                </a:solidFill>
                <a:latin typeface="-apple-system"/>
              </a:rPr>
              <a:t> </a:t>
            </a:r>
            <a:r>
              <a:rPr lang="de-DE" sz="900" b="1" dirty="0" err="1">
                <a:solidFill>
                  <a:srgbClr val="FF0000"/>
                </a:solidFill>
                <a:latin typeface="-apple-system"/>
              </a:rPr>
              <a:t>Jog</a:t>
            </a:r>
            <a:r>
              <a:rPr lang="de-DE" sz="900" b="1" dirty="0">
                <a:solidFill>
                  <a:srgbClr val="FF0000"/>
                </a:solidFill>
                <a:latin typeface="-apple-system"/>
              </a:rPr>
              <a:t>?</a:t>
            </a:r>
            <a:endParaRPr lang="de-DE" sz="9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4063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2">
            <a:extLst>
              <a:ext uri="{FF2B5EF4-FFF2-40B4-BE49-F238E27FC236}">
                <a16:creationId xmlns:a16="http://schemas.microsoft.com/office/drawing/2014/main" id="{7356C08D-2F78-4F14-94C2-0A1F50589C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810883"/>
            <a:ext cx="4324821" cy="336430"/>
          </a:xfrm>
        </p:spPr>
        <p:txBody>
          <a:bodyPr>
            <a:normAutofit fontScale="85000" lnSpcReduction="20000"/>
          </a:bodyPr>
          <a:lstStyle/>
          <a:p>
            <a:r>
              <a:rPr lang="de-DE" dirty="0"/>
              <a:t>Axis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32522C4-B0AE-462A-8A39-8E5D6EEAD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821" y="0"/>
            <a:ext cx="7867179" cy="6858000"/>
          </a:xfrm>
          <a:prstGeom prst="rect">
            <a:avLst/>
          </a:prstGeom>
        </p:spPr>
      </p:pic>
      <p:sp>
        <p:nvSpPr>
          <p:cNvPr id="8" name="Titel 1">
            <a:extLst>
              <a:ext uri="{FF2B5EF4-FFF2-40B4-BE49-F238E27FC236}">
                <a16:creationId xmlns:a16="http://schemas.microsoft.com/office/drawing/2014/main" id="{3C7806BC-7688-4F65-B22C-191CE5DDDF7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4325903" cy="81088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b="1"/>
              <a:t>Übersetzung // </a:t>
            </a:r>
            <a:r>
              <a:rPr lang="de-DE" sz="2800" b="1" i="1">
                <a:solidFill>
                  <a:schemeClr val="bg1">
                    <a:lumMod val="50000"/>
                  </a:schemeClr>
                </a:solidFill>
              </a:rPr>
              <a:t>Translation</a:t>
            </a:r>
            <a:r>
              <a:rPr lang="de-DE" sz="2800" b="1"/>
              <a:t> </a:t>
            </a:r>
            <a:endParaRPr lang="de-DE" sz="2800" b="1" dirty="0"/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9D301B9B-0B55-4124-834E-75FAF05D0F85}"/>
              </a:ext>
            </a:extLst>
          </p:cNvPr>
          <p:cNvSpPr/>
          <p:nvPr/>
        </p:nvSpPr>
        <p:spPr>
          <a:xfrm>
            <a:off x="-3" y="-1"/>
            <a:ext cx="171453" cy="68580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8AF5CDB1-CC15-458A-BACD-995339C5C0F1}"/>
              </a:ext>
            </a:extLst>
          </p:cNvPr>
          <p:cNvSpPr txBox="1">
            <a:spLocks/>
          </p:cNvSpPr>
          <p:nvPr/>
        </p:nvSpPr>
        <p:spPr>
          <a:xfrm>
            <a:off x="188703" y="1350033"/>
            <a:ext cx="2067317" cy="53052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000" dirty="0"/>
              <a:t>-- DE --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de-DE" sz="1000" dirty="0"/>
          </a:p>
          <a:p>
            <a:pPr marL="628650" lvl="1" indent="-171450" algn="l">
              <a:buFont typeface="Arial" panose="020B0604020202020204" pitchFamily="34" charset="0"/>
              <a:buChar char="•"/>
            </a:pPr>
            <a:endParaRPr lang="de-DE" sz="600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de-DE" sz="1000" dirty="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022AF307-336D-4348-9220-5EC7FCAF066D}"/>
              </a:ext>
            </a:extLst>
          </p:cNvPr>
          <p:cNvSpPr txBox="1">
            <a:spLocks/>
          </p:cNvSpPr>
          <p:nvPr/>
        </p:nvSpPr>
        <p:spPr>
          <a:xfrm>
            <a:off x="2258585" y="1350033"/>
            <a:ext cx="2067317" cy="53052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1000" dirty="0"/>
              <a:t>-- EN --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de-DE" sz="10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B4528C7F-EAA8-432F-88A1-EE100055CD14}"/>
              </a:ext>
            </a:extLst>
          </p:cNvPr>
          <p:cNvSpPr/>
          <p:nvPr/>
        </p:nvSpPr>
        <p:spPr>
          <a:xfrm>
            <a:off x="4593783" y="1664898"/>
            <a:ext cx="616572" cy="230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/>
              <a:t>Auswahl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E1306B28-39D8-4D47-B64D-937485913E74}"/>
              </a:ext>
            </a:extLst>
          </p:cNvPr>
          <p:cNvSpPr/>
          <p:nvPr/>
        </p:nvSpPr>
        <p:spPr>
          <a:xfrm>
            <a:off x="4659200" y="1434066"/>
            <a:ext cx="485737" cy="230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/>
              <a:t>Achse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76FE1FD-0545-400B-8A52-E6215E0458E8}"/>
              </a:ext>
            </a:extLst>
          </p:cNvPr>
          <p:cNvSpPr/>
          <p:nvPr/>
        </p:nvSpPr>
        <p:spPr>
          <a:xfrm>
            <a:off x="5210354" y="1434066"/>
            <a:ext cx="485737" cy="230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de-DE" sz="900" dirty="0"/>
              <a:t>Type</a:t>
            </a:r>
          </a:p>
        </p:txBody>
      </p:sp>
    </p:spTree>
    <p:extLst>
      <p:ext uri="{BB962C8B-B14F-4D97-AF65-F5344CB8AC3E}">
        <p14:creationId xmlns:p14="http://schemas.microsoft.com/office/powerpoint/2010/main" val="2993053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18840368-8668-4D55-B74E-59BF11495360}"/>
              </a:ext>
            </a:extLst>
          </p:cNvPr>
          <p:cNvSpPr/>
          <p:nvPr/>
        </p:nvSpPr>
        <p:spPr>
          <a:xfrm>
            <a:off x="-3" y="-1"/>
            <a:ext cx="171453" cy="68580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86ABE0D-AF3B-4841-B901-B57C0B3E21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0"/>
            <a:ext cx="4828269" cy="810883"/>
          </a:xfrm>
        </p:spPr>
        <p:txBody>
          <a:bodyPr>
            <a:normAutofit fontScale="90000"/>
          </a:bodyPr>
          <a:lstStyle/>
          <a:p>
            <a:r>
              <a:rPr lang="de-DE" b="1" dirty="0"/>
              <a:t>Original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494A400-39F5-407F-A452-FACB7554A1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270" y="0"/>
            <a:ext cx="7363730" cy="6858000"/>
          </a:xfrm>
          <a:prstGeom prst="rect">
            <a:avLst/>
          </a:prstGeom>
        </p:spPr>
      </p:pic>
      <p:sp>
        <p:nvSpPr>
          <p:cNvPr id="4" name="Untertitel 2">
            <a:extLst>
              <a:ext uri="{FF2B5EF4-FFF2-40B4-BE49-F238E27FC236}">
                <a16:creationId xmlns:a16="http://schemas.microsoft.com/office/drawing/2014/main" id="{7356C08D-2F78-4F14-94C2-0A1F50589C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810883"/>
            <a:ext cx="4828270" cy="336430"/>
          </a:xfrm>
        </p:spPr>
        <p:txBody>
          <a:bodyPr>
            <a:normAutofit fontScale="85000" lnSpcReduction="20000"/>
          </a:bodyPr>
          <a:lstStyle/>
          <a:p>
            <a:r>
              <a:rPr lang="de-DE" dirty="0" err="1"/>
              <a:t>Machine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9729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6ABE0D-AF3B-4841-B901-B57C0B3E21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4325903" cy="810883"/>
          </a:xfrm>
        </p:spPr>
        <p:txBody>
          <a:bodyPr>
            <a:normAutofit fontScale="90000"/>
          </a:bodyPr>
          <a:lstStyle/>
          <a:p>
            <a:r>
              <a:rPr lang="de-DE" b="1" dirty="0"/>
              <a:t>Original</a:t>
            </a:r>
          </a:p>
        </p:txBody>
      </p:sp>
      <p:sp>
        <p:nvSpPr>
          <p:cNvPr id="4" name="Untertitel 2">
            <a:extLst>
              <a:ext uri="{FF2B5EF4-FFF2-40B4-BE49-F238E27FC236}">
                <a16:creationId xmlns:a16="http://schemas.microsoft.com/office/drawing/2014/main" id="{7356C08D-2F78-4F14-94C2-0A1F50589C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810883"/>
            <a:ext cx="4325903" cy="336430"/>
          </a:xfrm>
        </p:spPr>
        <p:txBody>
          <a:bodyPr>
            <a:normAutofit fontScale="85000" lnSpcReduction="20000"/>
          </a:bodyPr>
          <a:lstStyle/>
          <a:p>
            <a:r>
              <a:rPr lang="de-DE" dirty="0"/>
              <a:t>Display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DDF4977-56B9-4158-BA23-5483ACF5DE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903" y="0"/>
            <a:ext cx="7866097" cy="6858000"/>
          </a:xfrm>
          <a:prstGeom prst="rect">
            <a:avLst/>
          </a:prstGeom>
        </p:spPr>
      </p:pic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5F31C3AD-E497-4AD7-98B6-B6E7EE0A6092}"/>
              </a:ext>
            </a:extLst>
          </p:cNvPr>
          <p:cNvSpPr/>
          <p:nvPr/>
        </p:nvSpPr>
        <p:spPr>
          <a:xfrm>
            <a:off x="-3" y="-1"/>
            <a:ext cx="171453" cy="68580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6140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6ABE0D-AF3B-4841-B901-B57C0B3E21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4324821" cy="810883"/>
          </a:xfrm>
        </p:spPr>
        <p:txBody>
          <a:bodyPr>
            <a:normAutofit fontScale="90000"/>
          </a:bodyPr>
          <a:lstStyle/>
          <a:p>
            <a:r>
              <a:rPr lang="de-DE" b="1" dirty="0"/>
              <a:t>Original</a:t>
            </a:r>
          </a:p>
        </p:txBody>
      </p:sp>
      <p:sp>
        <p:nvSpPr>
          <p:cNvPr id="4" name="Untertitel 2">
            <a:extLst>
              <a:ext uri="{FF2B5EF4-FFF2-40B4-BE49-F238E27FC236}">
                <a16:creationId xmlns:a16="http://schemas.microsoft.com/office/drawing/2014/main" id="{7356C08D-2F78-4F14-94C2-0A1F50589C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810883"/>
            <a:ext cx="4324821" cy="336430"/>
          </a:xfrm>
        </p:spPr>
        <p:txBody>
          <a:bodyPr>
            <a:normAutofit fontScale="85000" lnSpcReduction="20000"/>
          </a:bodyPr>
          <a:lstStyle/>
          <a:p>
            <a:r>
              <a:rPr lang="de-DE" dirty="0"/>
              <a:t>Axis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32522C4-B0AE-462A-8A39-8E5D6EEAD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821" y="0"/>
            <a:ext cx="7867179" cy="6858000"/>
          </a:xfrm>
          <a:prstGeom prst="rect">
            <a:avLst/>
          </a:prstGeom>
        </p:spPr>
      </p:pic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CB3E461F-4315-4E00-9BF6-E2AB51322F84}"/>
              </a:ext>
            </a:extLst>
          </p:cNvPr>
          <p:cNvSpPr/>
          <p:nvPr/>
        </p:nvSpPr>
        <p:spPr>
          <a:xfrm>
            <a:off x="-3" y="-1"/>
            <a:ext cx="171453" cy="68580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5559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6ABE0D-AF3B-4841-B901-B57C0B3E21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4316362" cy="810883"/>
          </a:xfrm>
        </p:spPr>
        <p:txBody>
          <a:bodyPr>
            <a:normAutofit fontScale="90000"/>
          </a:bodyPr>
          <a:lstStyle/>
          <a:p>
            <a:r>
              <a:rPr lang="de-DE" b="1" dirty="0"/>
              <a:t>Original</a:t>
            </a:r>
          </a:p>
        </p:txBody>
      </p:sp>
      <p:sp>
        <p:nvSpPr>
          <p:cNvPr id="4" name="Untertitel 2">
            <a:extLst>
              <a:ext uri="{FF2B5EF4-FFF2-40B4-BE49-F238E27FC236}">
                <a16:creationId xmlns:a16="http://schemas.microsoft.com/office/drawing/2014/main" id="{7356C08D-2F78-4F14-94C2-0A1F50589C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810883"/>
            <a:ext cx="4316362" cy="336430"/>
          </a:xfrm>
        </p:spPr>
        <p:txBody>
          <a:bodyPr>
            <a:normAutofit fontScale="85000" lnSpcReduction="20000"/>
          </a:bodyPr>
          <a:lstStyle/>
          <a:p>
            <a:r>
              <a:rPr lang="de-DE" dirty="0"/>
              <a:t>Spindle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7235010-2500-4101-97EB-A32F57A93C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6362" y="0"/>
            <a:ext cx="7875638" cy="6858000"/>
          </a:xfrm>
          <a:prstGeom prst="rect">
            <a:avLst/>
          </a:prstGeom>
        </p:spPr>
      </p:pic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53E7A5EA-AC5B-48BA-B473-3EF3BBC0C0C2}"/>
              </a:ext>
            </a:extLst>
          </p:cNvPr>
          <p:cNvSpPr/>
          <p:nvPr/>
        </p:nvSpPr>
        <p:spPr>
          <a:xfrm>
            <a:off x="-3" y="-1"/>
            <a:ext cx="171453" cy="68580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725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6ABE0D-AF3B-4841-B901-B57C0B3E21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4324821" cy="810883"/>
          </a:xfrm>
        </p:spPr>
        <p:txBody>
          <a:bodyPr>
            <a:normAutofit fontScale="90000"/>
          </a:bodyPr>
          <a:lstStyle/>
          <a:p>
            <a:r>
              <a:rPr lang="de-DE" b="1" dirty="0"/>
              <a:t>Original</a:t>
            </a:r>
          </a:p>
        </p:txBody>
      </p:sp>
      <p:sp>
        <p:nvSpPr>
          <p:cNvPr id="4" name="Untertitel 2">
            <a:extLst>
              <a:ext uri="{FF2B5EF4-FFF2-40B4-BE49-F238E27FC236}">
                <a16:creationId xmlns:a16="http://schemas.microsoft.com/office/drawing/2014/main" id="{7356C08D-2F78-4F14-94C2-0A1F50589C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810883"/>
            <a:ext cx="4324821" cy="336430"/>
          </a:xfrm>
        </p:spPr>
        <p:txBody>
          <a:bodyPr>
            <a:normAutofit fontScale="85000" lnSpcReduction="20000"/>
          </a:bodyPr>
          <a:lstStyle/>
          <a:p>
            <a:r>
              <a:rPr lang="de-DE" dirty="0"/>
              <a:t>I/O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510497B-0A7C-443E-8177-E23E28BDBD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821" y="0"/>
            <a:ext cx="7867179" cy="6858000"/>
          </a:xfrm>
          <a:prstGeom prst="rect">
            <a:avLst/>
          </a:prstGeom>
        </p:spPr>
      </p:pic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EE098FB3-FA92-4CA3-A275-F8D45EA8C40F}"/>
              </a:ext>
            </a:extLst>
          </p:cNvPr>
          <p:cNvSpPr/>
          <p:nvPr/>
        </p:nvSpPr>
        <p:spPr>
          <a:xfrm>
            <a:off x="-3" y="-1"/>
            <a:ext cx="171453" cy="68580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8695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6ABE0D-AF3B-4841-B901-B57C0B3E21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4325903" cy="810883"/>
          </a:xfrm>
        </p:spPr>
        <p:txBody>
          <a:bodyPr>
            <a:normAutofit fontScale="90000"/>
          </a:bodyPr>
          <a:lstStyle/>
          <a:p>
            <a:r>
              <a:rPr lang="de-DE" b="1" dirty="0"/>
              <a:t>Original</a:t>
            </a:r>
          </a:p>
        </p:txBody>
      </p:sp>
      <p:sp>
        <p:nvSpPr>
          <p:cNvPr id="4" name="Untertitel 2">
            <a:extLst>
              <a:ext uri="{FF2B5EF4-FFF2-40B4-BE49-F238E27FC236}">
                <a16:creationId xmlns:a16="http://schemas.microsoft.com/office/drawing/2014/main" id="{7356C08D-2F78-4F14-94C2-0A1F50589C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810883"/>
            <a:ext cx="4325903" cy="336430"/>
          </a:xfrm>
        </p:spPr>
        <p:txBody>
          <a:bodyPr>
            <a:normAutofit fontScale="85000" lnSpcReduction="20000"/>
          </a:bodyPr>
          <a:lstStyle/>
          <a:p>
            <a:r>
              <a:rPr lang="de-DE" dirty="0"/>
              <a:t>Tool </a:t>
            </a:r>
            <a:r>
              <a:rPr lang="de-DE" dirty="0" err="1"/>
              <a:t>Changer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2F4C25F-E8F9-4BE6-8243-163D07463E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903" y="0"/>
            <a:ext cx="7866097" cy="6858000"/>
          </a:xfrm>
          <a:prstGeom prst="rect">
            <a:avLst/>
          </a:prstGeom>
        </p:spPr>
      </p:pic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F16C487A-CE86-4186-AF29-69F536D5B7CA}"/>
              </a:ext>
            </a:extLst>
          </p:cNvPr>
          <p:cNvSpPr/>
          <p:nvPr/>
        </p:nvSpPr>
        <p:spPr>
          <a:xfrm>
            <a:off x="-3" y="-1"/>
            <a:ext cx="171453" cy="68580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1391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6ABE0D-AF3B-4841-B901-B57C0B3E21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4317455" cy="810883"/>
          </a:xfrm>
        </p:spPr>
        <p:txBody>
          <a:bodyPr>
            <a:normAutofit fontScale="90000"/>
          </a:bodyPr>
          <a:lstStyle/>
          <a:p>
            <a:r>
              <a:rPr lang="de-DE" b="1" dirty="0"/>
              <a:t>Original</a:t>
            </a:r>
          </a:p>
        </p:txBody>
      </p:sp>
      <p:sp>
        <p:nvSpPr>
          <p:cNvPr id="4" name="Untertitel 2">
            <a:extLst>
              <a:ext uri="{FF2B5EF4-FFF2-40B4-BE49-F238E27FC236}">
                <a16:creationId xmlns:a16="http://schemas.microsoft.com/office/drawing/2014/main" id="{7356C08D-2F78-4F14-94C2-0A1F50589C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810883"/>
            <a:ext cx="4317455" cy="336430"/>
          </a:xfrm>
        </p:spPr>
        <p:txBody>
          <a:bodyPr>
            <a:normAutofit fontScale="85000" lnSpcReduction="20000"/>
          </a:bodyPr>
          <a:lstStyle/>
          <a:p>
            <a:r>
              <a:rPr lang="de-DE" dirty="0"/>
              <a:t>SS Cards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A9AED55-FB4C-445E-9A94-0DE85ADC1C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455" y="0"/>
            <a:ext cx="7874545" cy="6858000"/>
          </a:xfrm>
          <a:prstGeom prst="rect">
            <a:avLst/>
          </a:prstGeom>
        </p:spPr>
      </p:pic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51A2C0FC-F4EC-4FA7-BDF3-72F9DA98AB88}"/>
              </a:ext>
            </a:extLst>
          </p:cNvPr>
          <p:cNvSpPr/>
          <p:nvPr/>
        </p:nvSpPr>
        <p:spPr>
          <a:xfrm>
            <a:off x="-3" y="-1"/>
            <a:ext cx="171453" cy="68580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0943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6ABE0D-AF3B-4841-B901-B57C0B3E21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4333262" cy="810883"/>
          </a:xfrm>
        </p:spPr>
        <p:txBody>
          <a:bodyPr>
            <a:normAutofit fontScale="90000"/>
          </a:bodyPr>
          <a:lstStyle/>
          <a:p>
            <a:r>
              <a:rPr lang="de-DE" b="1" dirty="0"/>
              <a:t>Original</a:t>
            </a:r>
          </a:p>
        </p:txBody>
      </p:sp>
      <p:sp>
        <p:nvSpPr>
          <p:cNvPr id="4" name="Untertitel 2">
            <a:extLst>
              <a:ext uri="{FF2B5EF4-FFF2-40B4-BE49-F238E27FC236}">
                <a16:creationId xmlns:a16="http://schemas.microsoft.com/office/drawing/2014/main" id="{7356C08D-2F78-4F14-94C2-0A1F50589C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810883"/>
            <a:ext cx="4333262" cy="336430"/>
          </a:xfrm>
        </p:spPr>
        <p:txBody>
          <a:bodyPr>
            <a:normAutofit fontScale="85000" lnSpcReduction="20000"/>
          </a:bodyPr>
          <a:lstStyle/>
          <a:p>
            <a:r>
              <a:rPr lang="de-DE" dirty="0"/>
              <a:t>Options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D2346A8-997F-4181-8A46-D54BA564AF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262" y="0"/>
            <a:ext cx="7858738" cy="6858000"/>
          </a:xfrm>
          <a:prstGeom prst="rect">
            <a:avLst/>
          </a:prstGeom>
        </p:spPr>
      </p:pic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7ACB7281-4EAF-48E7-8A85-A3123157D759}"/>
              </a:ext>
            </a:extLst>
          </p:cNvPr>
          <p:cNvSpPr/>
          <p:nvPr/>
        </p:nvSpPr>
        <p:spPr>
          <a:xfrm>
            <a:off x="-3" y="-1"/>
            <a:ext cx="171453" cy="68580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881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284</Words>
  <Application>Microsoft Office PowerPoint</Application>
  <PresentationFormat>Breitbild</PresentationFormat>
  <Paragraphs>87</Paragraphs>
  <Slides>19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4" baseType="lpstr">
      <vt:lpstr>-apple-system</vt:lpstr>
      <vt:lpstr>Arial</vt:lpstr>
      <vt:lpstr>Calibri</vt:lpstr>
      <vt:lpstr>Calibri Light</vt:lpstr>
      <vt:lpstr>Office</vt:lpstr>
      <vt:lpstr>Original Display // Original display </vt:lpstr>
      <vt:lpstr>Original</vt:lpstr>
      <vt:lpstr>Original</vt:lpstr>
      <vt:lpstr>Original</vt:lpstr>
      <vt:lpstr>Original</vt:lpstr>
      <vt:lpstr>Original</vt:lpstr>
      <vt:lpstr>Original</vt:lpstr>
      <vt:lpstr>Original</vt:lpstr>
      <vt:lpstr>Original</vt:lpstr>
      <vt:lpstr>Original</vt:lpstr>
      <vt:lpstr>Original</vt:lpstr>
      <vt:lpstr>Original</vt:lpstr>
      <vt:lpstr>Original</vt:lpstr>
      <vt:lpstr>Anmerkungen // Notes </vt:lpstr>
      <vt:lpstr>Anmerkungen // Notes </vt:lpstr>
      <vt:lpstr>Übersetzung // Translation </vt:lpstr>
      <vt:lpstr>Übersetzung // Translation </vt:lpstr>
      <vt:lpstr>Übersetzung // Translation 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Original</dc:title>
  <cp:lastModifiedBy>Markus Gehm</cp:lastModifiedBy>
  <cp:revision>17</cp:revision>
  <dcterms:created xsi:type="dcterms:W3CDTF">2022-03-19T19:24:49Z</dcterms:created>
  <dcterms:modified xsi:type="dcterms:W3CDTF">2022-03-20T14:09:59Z</dcterms:modified>
</cp:coreProperties>
</file>