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62004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344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055" y="1122363"/>
            <a:ext cx="1215032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3602038"/>
            <a:ext cx="1215032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25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93439" y="365125"/>
            <a:ext cx="3493219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780" y="365125"/>
            <a:ext cx="1027715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98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81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2" y="1709739"/>
            <a:ext cx="1397287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2" y="4589464"/>
            <a:ext cx="1397287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11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780" y="1825625"/>
            <a:ext cx="6885186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01472" y="1825625"/>
            <a:ext cx="6885186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7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365126"/>
            <a:ext cx="13972878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891" y="1681163"/>
            <a:ext cx="68535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891" y="2505075"/>
            <a:ext cx="6853544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01472" y="1681163"/>
            <a:ext cx="688729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01472" y="2505075"/>
            <a:ext cx="6887296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1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26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63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457200"/>
            <a:ext cx="522506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296" y="987426"/>
            <a:ext cx="820147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057400"/>
            <a:ext cx="522506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37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457200"/>
            <a:ext cx="522506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7296" y="987426"/>
            <a:ext cx="8201472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057400"/>
            <a:ext cx="522506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06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365126"/>
            <a:ext cx="139728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1825625"/>
            <a:ext cx="139728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780" y="6356351"/>
            <a:ext cx="3645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3AF4D-B442-4460-BD8C-2408D62A5B3A}" type="datetimeFigureOut">
              <a:rPr lang="de-DE" smtClean="0"/>
              <a:t>21.01.2022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6395" y="6356351"/>
            <a:ext cx="546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41559" y="6356351"/>
            <a:ext cx="3645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65D6F-EBBD-48D1-98FA-EFBB7BA33D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57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uppieren 257">
            <a:extLst>
              <a:ext uri="{FF2B5EF4-FFF2-40B4-BE49-F238E27FC236}">
                <a16:creationId xmlns:a16="http://schemas.microsoft.com/office/drawing/2014/main" id="{800CF977-9096-49D4-8AE4-DFB2C059CC3B}"/>
              </a:ext>
            </a:extLst>
          </p:cNvPr>
          <p:cNvGrpSpPr/>
          <p:nvPr/>
        </p:nvGrpSpPr>
        <p:grpSpPr>
          <a:xfrm>
            <a:off x="12616515" y="1404044"/>
            <a:ext cx="1282388" cy="3289445"/>
            <a:chOff x="14880358" y="3009340"/>
            <a:chExt cx="1282388" cy="3289445"/>
          </a:xfrm>
        </p:grpSpPr>
        <p:sp>
          <p:nvSpPr>
            <p:cNvPr id="259" name="Rechteck: abgerundete Ecken 258">
              <a:extLst>
                <a:ext uri="{FF2B5EF4-FFF2-40B4-BE49-F238E27FC236}">
                  <a16:creationId xmlns:a16="http://schemas.microsoft.com/office/drawing/2014/main" id="{EDD97B1F-AABE-41D0-A9CF-3374DBCEF177}"/>
                </a:ext>
              </a:extLst>
            </p:cNvPr>
            <p:cNvSpPr/>
            <p:nvPr/>
          </p:nvSpPr>
          <p:spPr>
            <a:xfrm>
              <a:off x="14909220" y="3151725"/>
              <a:ext cx="1253526" cy="3147060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PIN  Label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   OUT 5+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   OUT 5-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   OUT 4+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   OUT 4-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  OUT 3+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   OUT 3-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   OUT 2+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   OUT 2-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   OUT 1+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   OUT 1-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   OUT 0+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   OUT 0-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IN GND 22&amp;23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   IN 23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  IN 22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09   IN GND 20&amp;21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08   IN 21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07   IN 20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06   IN GND 18&amp;19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05   IN 19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04   IN 18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03   IN GND 16&amp;17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02   IN 17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   IN 16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60" name="Rechteck: abgerundete Ecken 259">
              <a:extLst>
                <a:ext uri="{FF2B5EF4-FFF2-40B4-BE49-F238E27FC236}">
                  <a16:creationId xmlns:a16="http://schemas.microsoft.com/office/drawing/2014/main" id="{8B779706-42E7-4029-9C37-5BFF12FFD462}"/>
                </a:ext>
              </a:extLst>
            </p:cNvPr>
            <p:cNvSpPr/>
            <p:nvPr/>
          </p:nvSpPr>
          <p:spPr>
            <a:xfrm>
              <a:off x="14909220" y="3009340"/>
              <a:ext cx="1253526" cy="142385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TB 5 []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61" name="Ellipse 260">
              <a:extLst>
                <a:ext uri="{FF2B5EF4-FFF2-40B4-BE49-F238E27FC236}">
                  <a16:creationId xmlns:a16="http://schemas.microsoft.com/office/drawing/2014/main" id="{83FE23F6-54B5-4C06-BA4A-54AE1CA267E4}"/>
                </a:ext>
              </a:extLst>
            </p:cNvPr>
            <p:cNvSpPr/>
            <p:nvPr/>
          </p:nvSpPr>
          <p:spPr>
            <a:xfrm>
              <a:off x="14880358" y="335133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2" name="Ellipse 261">
              <a:extLst>
                <a:ext uri="{FF2B5EF4-FFF2-40B4-BE49-F238E27FC236}">
                  <a16:creationId xmlns:a16="http://schemas.microsoft.com/office/drawing/2014/main" id="{779FDD13-F029-4EC2-97C0-ED3F43E02177}"/>
                </a:ext>
              </a:extLst>
            </p:cNvPr>
            <p:cNvSpPr/>
            <p:nvPr/>
          </p:nvSpPr>
          <p:spPr>
            <a:xfrm>
              <a:off x="14880358" y="347039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3" name="Ellipse 262">
              <a:extLst>
                <a:ext uri="{FF2B5EF4-FFF2-40B4-BE49-F238E27FC236}">
                  <a16:creationId xmlns:a16="http://schemas.microsoft.com/office/drawing/2014/main" id="{5AFBB330-07CF-4B99-A47B-455EE76B6097}"/>
                </a:ext>
              </a:extLst>
            </p:cNvPr>
            <p:cNvSpPr/>
            <p:nvPr/>
          </p:nvSpPr>
          <p:spPr>
            <a:xfrm>
              <a:off x="14880358" y="358946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4" name="Ellipse 263">
              <a:extLst>
                <a:ext uri="{FF2B5EF4-FFF2-40B4-BE49-F238E27FC236}">
                  <a16:creationId xmlns:a16="http://schemas.microsoft.com/office/drawing/2014/main" id="{9E6F447B-4C62-410E-BCFB-5AB692B8AC24}"/>
                </a:ext>
              </a:extLst>
            </p:cNvPr>
            <p:cNvSpPr/>
            <p:nvPr/>
          </p:nvSpPr>
          <p:spPr>
            <a:xfrm>
              <a:off x="14880358" y="370852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C62F3A5A-8A78-40B6-91C9-020B3A898647}"/>
                </a:ext>
              </a:extLst>
            </p:cNvPr>
            <p:cNvSpPr/>
            <p:nvPr/>
          </p:nvSpPr>
          <p:spPr>
            <a:xfrm>
              <a:off x="14880358" y="383949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3A5F6AB8-D16A-4ABE-9382-9F74994E29E6}"/>
                </a:ext>
              </a:extLst>
            </p:cNvPr>
            <p:cNvSpPr/>
            <p:nvPr/>
          </p:nvSpPr>
          <p:spPr>
            <a:xfrm>
              <a:off x="14880358" y="395855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719446FD-967C-4183-B133-AD72416F15AD}"/>
                </a:ext>
              </a:extLst>
            </p:cNvPr>
            <p:cNvSpPr/>
            <p:nvPr/>
          </p:nvSpPr>
          <p:spPr>
            <a:xfrm>
              <a:off x="14880358" y="407761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E5AA5EEC-4AD6-4E4B-B728-476673543A23}"/>
                </a:ext>
              </a:extLst>
            </p:cNvPr>
            <p:cNvSpPr/>
            <p:nvPr/>
          </p:nvSpPr>
          <p:spPr>
            <a:xfrm>
              <a:off x="14880358" y="419668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43ED019C-2AD0-4092-AA32-578E187B0C96}"/>
                </a:ext>
              </a:extLst>
            </p:cNvPr>
            <p:cNvSpPr/>
            <p:nvPr/>
          </p:nvSpPr>
          <p:spPr>
            <a:xfrm>
              <a:off x="14880358" y="432970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0F5E6B-8980-4E2F-9373-109DB0F24731}"/>
                </a:ext>
              </a:extLst>
            </p:cNvPr>
            <p:cNvSpPr/>
            <p:nvPr/>
          </p:nvSpPr>
          <p:spPr>
            <a:xfrm>
              <a:off x="14880358" y="444876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CB1008AA-529E-42B8-A38D-EDF22A13D582}"/>
                </a:ext>
              </a:extLst>
            </p:cNvPr>
            <p:cNvSpPr/>
            <p:nvPr/>
          </p:nvSpPr>
          <p:spPr>
            <a:xfrm>
              <a:off x="14880358" y="456782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757A707E-2876-4718-BF92-D5DDAD138EF3}"/>
                </a:ext>
              </a:extLst>
            </p:cNvPr>
            <p:cNvSpPr/>
            <p:nvPr/>
          </p:nvSpPr>
          <p:spPr>
            <a:xfrm>
              <a:off x="14880358" y="4686889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3" name="Ellipse 272">
              <a:extLst>
                <a:ext uri="{FF2B5EF4-FFF2-40B4-BE49-F238E27FC236}">
                  <a16:creationId xmlns:a16="http://schemas.microsoft.com/office/drawing/2014/main" id="{C24E74C0-D67A-40E6-B6C9-F13DC607E6E5}"/>
                </a:ext>
              </a:extLst>
            </p:cNvPr>
            <p:cNvSpPr/>
            <p:nvPr/>
          </p:nvSpPr>
          <p:spPr>
            <a:xfrm>
              <a:off x="14880358" y="48178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4" name="Ellipse 273">
              <a:extLst>
                <a:ext uri="{FF2B5EF4-FFF2-40B4-BE49-F238E27FC236}">
                  <a16:creationId xmlns:a16="http://schemas.microsoft.com/office/drawing/2014/main" id="{DE2BE0C6-7848-4AC9-99DC-F837C3A9367A}"/>
                </a:ext>
              </a:extLst>
            </p:cNvPr>
            <p:cNvSpPr/>
            <p:nvPr/>
          </p:nvSpPr>
          <p:spPr>
            <a:xfrm>
              <a:off x="14880358" y="49369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5" name="Ellipse 274">
              <a:extLst>
                <a:ext uri="{FF2B5EF4-FFF2-40B4-BE49-F238E27FC236}">
                  <a16:creationId xmlns:a16="http://schemas.microsoft.com/office/drawing/2014/main" id="{D464E9A6-6963-4015-ACBA-85E7AD9FE80D}"/>
                </a:ext>
              </a:extLst>
            </p:cNvPr>
            <p:cNvSpPr/>
            <p:nvPr/>
          </p:nvSpPr>
          <p:spPr>
            <a:xfrm>
              <a:off x="14880358" y="50559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6" name="Ellipse 275">
              <a:extLst>
                <a:ext uri="{FF2B5EF4-FFF2-40B4-BE49-F238E27FC236}">
                  <a16:creationId xmlns:a16="http://schemas.microsoft.com/office/drawing/2014/main" id="{96F9D904-0881-47B8-BB22-C65D0DE1FC41}"/>
                </a:ext>
              </a:extLst>
            </p:cNvPr>
            <p:cNvSpPr/>
            <p:nvPr/>
          </p:nvSpPr>
          <p:spPr>
            <a:xfrm>
              <a:off x="14880358" y="517504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7" name="Ellipse 276">
              <a:extLst>
                <a:ext uri="{FF2B5EF4-FFF2-40B4-BE49-F238E27FC236}">
                  <a16:creationId xmlns:a16="http://schemas.microsoft.com/office/drawing/2014/main" id="{5D74F003-3445-4DC6-82A7-C53A264E7B98}"/>
                </a:ext>
              </a:extLst>
            </p:cNvPr>
            <p:cNvSpPr/>
            <p:nvPr/>
          </p:nvSpPr>
          <p:spPr>
            <a:xfrm>
              <a:off x="14880358" y="530059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8" name="Ellipse 277">
              <a:extLst>
                <a:ext uri="{FF2B5EF4-FFF2-40B4-BE49-F238E27FC236}">
                  <a16:creationId xmlns:a16="http://schemas.microsoft.com/office/drawing/2014/main" id="{832EF5AC-213F-4748-A4A1-F50B3C9FC8FA}"/>
                </a:ext>
              </a:extLst>
            </p:cNvPr>
            <p:cNvSpPr/>
            <p:nvPr/>
          </p:nvSpPr>
          <p:spPr>
            <a:xfrm>
              <a:off x="14880358" y="54196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9" name="Ellipse 278">
              <a:extLst>
                <a:ext uri="{FF2B5EF4-FFF2-40B4-BE49-F238E27FC236}">
                  <a16:creationId xmlns:a16="http://schemas.microsoft.com/office/drawing/2014/main" id="{93A8B4C0-B968-48F2-863B-9C1815927281}"/>
                </a:ext>
              </a:extLst>
            </p:cNvPr>
            <p:cNvSpPr/>
            <p:nvPr/>
          </p:nvSpPr>
          <p:spPr>
            <a:xfrm>
              <a:off x="14880358" y="55387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B2507B5B-4DA7-43CC-A6EB-21D5A2F5CED7}"/>
                </a:ext>
              </a:extLst>
            </p:cNvPr>
            <p:cNvSpPr/>
            <p:nvPr/>
          </p:nvSpPr>
          <p:spPr>
            <a:xfrm>
              <a:off x="14880358" y="56577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2F39C82-7CA7-4BCE-9A2F-A2B563A9FA0D}"/>
                </a:ext>
              </a:extLst>
            </p:cNvPr>
            <p:cNvSpPr/>
            <p:nvPr/>
          </p:nvSpPr>
          <p:spPr>
            <a:xfrm>
              <a:off x="14880358" y="578875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DF0AB025-E7D8-4950-94A4-E99A5235B410}"/>
                </a:ext>
              </a:extLst>
            </p:cNvPr>
            <p:cNvSpPr/>
            <p:nvPr/>
          </p:nvSpPr>
          <p:spPr>
            <a:xfrm>
              <a:off x="14880358" y="590781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E00B45F4-88DE-41A6-A4F7-549EF72D6C86}"/>
                </a:ext>
              </a:extLst>
            </p:cNvPr>
            <p:cNvSpPr/>
            <p:nvPr/>
          </p:nvSpPr>
          <p:spPr>
            <a:xfrm>
              <a:off x="14880358" y="602687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88EDD2B3-B5C7-4E38-88B1-61F1FB4A62DC}"/>
                </a:ext>
              </a:extLst>
            </p:cNvPr>
            <p:cNvSpPr/>
            <p:nvPr/>
          </p:nvSpPr>
          <p:spPr>
            <a:xfrm>
              <a:off x="14880358" y="614594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5" name="Gruppieren 284">
            <a:extLst>
              <a:ext uri="{FF2B5EF4-FFF2-40B4-BE49-F238E27FC236}">
                <a16:creationId xmlns:a16="http://schemas.microsoft.com/office/drawing/2014/main" id="{39D063EC-27BA-4642-A80E-E2B344C27CD5}"/>
              </a:ext>
            </a:extLst>
          </p:cNvPr>
          <p:cNvGrpSpPr/>
          <p:nvPr/>
        </p:nvGrpSpPr>
        <p:grpSpPr>
          <a:xfrm>
            <a:off x="14169090" y="1404044"/>
            <a:ext cx="1282388" cy="3289445"/>
            <a:chOff x="16432933" y="3009340"/>
            <a:chExt cx="1282388" cy="3289445"/>
          </a:xfrm>
        </p:grpSpPr>
        <p:sp>
          <p:nvSpPr>
            <p:cNvPr id="286" name="Rechteck: abgerundete Ecken 285">
              <a:extLst>
                <a:ext uri="{FF2B5EF4-FFF2-40B4-BE49-F238E27FC236}">
                  <a16:creationId xmlns:a16="http://schemas.microsoft.com/office/drawing/2014/main" id="{D0B8AD52-EFF5-4FBE-B8DA-B13B8D0D8B79}"/>
                </a:ext>
              </a:extLst>
            </p:cNvPr>
            <p:cNvSpPr/>
            <p:nvPr/>
          </p:nvSpPr>
          <p:spPr>
            <a:xfrm>
              <a:off x="16461795" y="3151725"/>
              <a:ext cx="1253526" cy="3147060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PIN  Label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   IN GND 14&amp;15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   IN 15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   IN 14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   IN GND 12&amp;13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  IN 13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   IN 12 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   IN GND 10&amp;11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   IN 11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   IN 10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   IN GND 8&amp;9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   IN 9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   IN 8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IN GND 6&amp;7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   IN 7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  IN 6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09   IN GND 4&amp;5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08   IN 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07   IN 4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06   IN GND 2&amp;3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05   IN 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04   IN 2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03   IN GND 0&amp;1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02   IN 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   IN 0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87" name="Rechteck: abgerundete Ecken 286">
              <a:extLst>
                <a:ext uri="{FF2B5EF4-FFF2-40B4-BE49-F238E27FC236}">
                  <a16:creationId xmlns:a16="http://schemas.microsoft.com/office/drawing/2014/main" id="{0F8CD83E-5F48-404A-8AB7-D5D4110EC148}"/>
                </a:ext>
              </a:extLst>
            </p:cNvPr>
            <p:cNvSpPr/>
            <p:nvPr/>
          </p:nvSpPr>
          <p:spPr>
            <a:xfrm>
              <a:off x="16461795" y="3009340"/>
              <a:ext cx="1253526" cy="142385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TB 6 []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3396ABA6-C8AD-4B3A-A64C-0AB1998DB45B}"/>
                </a:ext>
              </a:extLst>
            </p:cNvPr>
            <p:cNvSpPr/>
            <p:nvPr/>
          </p:nvSpPr>
          <p:spPr>
            <a:xfrm>
              <a:off x="16432933" y="335133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C5A3DB7D-18CA-42C2-8561-1C023C81C9A7}"/>
                </a:ext>
              </a:extLst>
            </p:cNvPr>
            <p:cNvSpPr/>
            <p:nvPr/>
          </p:nvSpPr>
          <p:spPr>
            <a:xfrm>
              <a:off x="16432933" y="347039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019B6F94-50A9-47B4-8EB5-11B5025A6053}"/>
                </a:ext>
              </a:extLst>
            </p:cNvPr>
            <p:cNvSpPr/>
            <p:nvPr/>
          </p:nvSpPr>
          <p:spPr>
            <a:xfrm>
              <a:off x="16432933" y="358946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AE95A348-4A0E-4906-874A-625219C16DB2}"/>
                </a:ext>
              </a:extLst>
            </p:cNvPr>
            <p:cNvSpPr/>
            <p:nvPr/>
          </p:nvSpPr>
          <p:spPr>
            <a:xfrm>
              <a:off x="16432933" y="370852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82093D16-A785-4401-9E16-EE92BE48B803}"/>
                </a:ext>
              </a:extLst>
            </p:cNvPr>
            <p:cNvSpPr/>
            <p:nvPr/>
          </p:nvSpPr>
          <p:spPr>
            <a:xfrm>
              <a:off x="16432933" y="383949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C34ED6FA-6A8D-4783-9B35-01C1DBA78B9D}"/>
                </a:ext>
              </a:extLst>
            </p:cNvPr>
            <p:cNvSpPr/>
            <p:nvPr/>
          </p:nvSpPr>
          <p:spPr>
            <a:xfrm>
              <a:off x="16432933" y="395855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7DFAA93A-41BD-4C54-8DCC-58CB8CC931C9}"/>
                </a:ext>
              </a:extLst>
            </p:cNvPr>
            <p:cNvSpPr/>
            <p:nvPr/>
          </p:nvSpPr>
          <p:spPr>
            <a:xfrm>
              <a:off x="16432933" y="407761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5" name="Ellipse 294">
              <a:extLst>
                <a:ext uri="{FF2B5EF4-FFF2-40B4-BE49-F238E27FC236}">
                  <a16:creationId xmlns:a16="http://schemas.microsoft.com/office/drawing/2014/main" id="{F092CF74-610B-49F2-8748-67A0A01C337C}"/>
                </a:ext>
              </a:extLst>
            </p:cNvPr>
            <p:cNvSpPr/>
            <p:nvPr/>
          </p:nvSpPr>
          <p:spPr>
            <a:xfrm>
              <a:off x="16432933" y="419668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6" name="Ellipse 295">
              <a:extLst>
                <a:ext uri="{FF2B5EF4-FFF2-40B4-BE49-F238E27FC236}">
                  <a16:creationId xmlns:a16="http://schemas.microsoft.com/office/drawing/2014/main" id="{A021BCEC-285E-4E8E-8306-96658D37E6C9}"/>
                </a:ext>
              </a:extLst>
            </p:cNvPr>
            <p:cNvSpPr/>
            <p:nvPr/>
          </p:nvSpPr>
          <p:spPr>
            <a:xfrm>
              <a:off x="16432933" y="432970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7" name="Ellipse 296">
              <a:extLst>
                <a:ext uri="{FF2B5EF4-FFF2-40B4-BE49-F238E27FC236}">
                  <a16:creationId xmlns:a16="http://schemas.microsoft.com/office/drawing/2014/main" id="{B64F2B1B-BB9F-4D96-BB79-12A08A0BF52F}"/>
                </a:ext>
              </a:extLst>
            </p:cNvPr>
            <p:cNvSpPr/>
            <p:nvPr/>
          </p:nvSpPr>
          <p:spPr>
            <a:xfrm>
              <a:off x="16432933" y="444876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8" name="Ellipse 297">
              <a:extLst>
                <a:ext uri="{FF2B5EF4-FFF2-40B4-BE49-F238E27FC236}">
                  <a16:creationId xmlns:a16="http://schemas.microsoft.com/office/drawing/2014/main" id="{428498BC-B3EF-43F6-831A-6539E067B6EE}"/>
                </a:ext>
              </a:extLst>
            </p:cNvPr>
            <p:cNvSpPr/>
            <p:nvPr/>
          </p:nvSpPr>
          <p:spPr>
            <a:xfrm>
              <a:off x="16432933" y="456782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9" name="Ellipse 298">
              <a:extLst>
                <a:ext uri="{FF2B5EF4-FFF2-40B4-BE49-F238E27FC236}">
                  <a16:creationId xmlns:a16="http://schemas.microsoft.com/office/drawing/2014/main" id="{1714B872-AAA2-4EE0-AD7B-F553763C0EE6}"/>
                </a:ext>
              </a:extLst>
            </p:cNvPr>
            <p:cNvSpPr/>
            <p:nvPr/>
          </p:nvSpPr>
          <p:spPr>
            <a:xfrm>
              <a:off x="16432933" y="4686889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0" name="Ellipse 299">
              <a:extLst>
                <a:ext uri="{FF2B5EF4-FFF2-40B4-BE49-F238E27FC236}">
                  <a16:creationId xmlns:a16="http://schemas.microsoft.com/office/drawing/2014/main" id="{B727216C-B6FE-4C50-BBD3-24387191ED5B}"/>
                </a:ext>
              </a:extLst>
            </p:cNvPr>
            <p:cNvSpPr/>
            <p:nvPr/>
          </p:nvSpPr>
          <p:spPr>
            <a:xfrm>
              <a:off x="16432933" y="48178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1" name="Ellipse 300">
              <a:extLst>
                <a:ext uri="{FF2B5EF4-FFF2-40B4-BE49-F238E27FC236}">
                  <a16:creationId xmlns:a16="http://schemas.microsoft.com/office/drawing/2014/main" id="{26E35467-DE84-485D-8EDF-CDCDF212DF68}"/>
                </a:ext>
              </a:extLst>
            </p:cNvPr>
            <p:cNvSpPr/>
            <p:nvPr/>
          </p:nvSpPr>
          <p:spPr>
            <a:xfrm>
              <a:off x="16432933" y="49369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2D57DEA3-4AC3-4DC0-9546-9B7AA76D282E}"/>
                </a:ext>
              </a:extLst>
            </p:cNvPr>
            <p:cNvSpPr/>
            <p:nvPr/>
          </p:nvSpPr>
          <p:spPr>
            <a:xfrm>
              <a:off x="16432933" y="50559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403555CC-440E-4D97-A908-3B29470E82DB}"/>
                </a:ext>
              </a:extLst>
            </p:cNvPr>
            <p:cNvSpPr/>
            <p:nvPr/>
          </p:nvSpPr>
          <p:spPr>
            <a:xfrm>
              <a:off x="16432933" y="517504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A8E4D115-5BA4-43D3-953E-CFEBEE9861A5}"/>
                </a:ext>
              </a:extLst>
            </p:cNvPr>
            <p:cNvSpPr/>
            <p:nvPr/>
          </p:nvSpPr>
          <p:spPr>
            <a:xfrm>
              <a:off x="16432933" y="530059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E07BFDB9-B76C-4CB6-B9A9-615B441253C1}"/>
                </a:ext>
              </a:extLst>
            </p:cNvPr>
            <p:cNvSpPr/>
            <p:nvPr/>
          </p:nvSpPr>
          <p:spPr>
            <a:xfrm>
              <a:off x="16432933" y="54196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42C6E28A-BA45-4CC0-AB63-CE70BFBB2000}"/>
                </a:ext>
              </a:extLst>
            </p:cNvPr>
            <p:cNvSpPr/>
            <p:nvPr/>
          </p:nvSpPr>
          <p:spPr>
            <a:xfrm>
              <a:off x="16432933" y="55387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7" name="Ellipse 306">
              <a:extLst>
                <a:ext uri="{FF2B5EF4-FFF2-40B4-BE49-F238E27FC236}">
                  <a16:creationId xmlns:a16="http://schemas.microsoft.com/office/drawing/2014/main" id="{9D145E09-1924-4C28-9B59-A90A43AE7866}"/>
                </a:ext>
              </a:extLst>
            </p:cNvPr>
            <p:cNvSpPr/>
            <p:nvPr/>
          </p:nvSpPr>
          <p:spPr>
            <a:xfrm>
              <a:off x="16432933" y="56577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8" name="Ellipse 307">
              <a:extLst>
                <a:ext uri="{FF2B5EF4-FFF2-40B4-BE49-F238E27FC236}">
                  <a16:creationId xmlns:a16="http://schemas.microsoft.com/office/drawing/2014/main" id="{81166B40-310B-40D4-9BAE-918DABAD1962}"/>
                </a:ext>
              </a:extLst>
            </p:cNvPr>
            <p:cNvSpPr/>
            <p:nvPr/>
          </p:nvSpPr>
          <p:spPr>
            <a:xfrm>
              <a:off x="16432933" y="578875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9" name="Ellipse 308">
              <a:extLst>
                <a:ext uri="{FF2B5EF4-FFF2-40B4-BE49-F238E27FC236}">
                  <a16:creationId xmlns:a16="http://schemas.microsoft.com/office/drawing/2014/main" id="{C430D1CB-A4D8-44B0-8E14-0E34187E8784}"/>
                </a:ext>
              </a:extLst>
            </p:cNvPr>
            <p:cNvSpPr/>
            <p:nvPr/>
          </p:nvSpPr>
          <p:spPr>
            <a:xfrm>
              <a:off x="16432933" y="590781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0" name="Ellipse 309">
              <a:extLst>
                <a:ext uri="{FF2B5EF4-FFF2-40B4-BE49-F238E27FC236}">
                  <a16:creationId xmlns:a16="http://schemas.microsoft.com/office/drawing/2014/main" id="{BA02C9D1-FFE8-4D5E-AFE0-C6910AD39B14}"/>
                </a:ext>
              </a:extLst>
            </p:cNvPr>
            <p:cNvSpPr/>
            <p:nvPr/>
          </p:nvSpPr>
          <p:spPr>
            <a:xfrm>
              <a:off x="16432933" y="602687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1" name="Ellipse 310">
              <a:extLst>
                <a:ext uri="{FF2B5EF4-FFF2-40B4-BE49-F238E27FC236}">
                  <a16:creationId xmlns:a16="http://schemas.microsoft.com/office/drawing/2014/main" id="{00CCBDE3-B3B3-48E1-8511-AAFA0F8C1C96}"/>
                </a:ext>
              </a:extLst>
            </p:cNvPr>
            <p:cNvSpPr/>
            <p:nvPr/>
          </p:nvSpPr>
          <p:spPr>
            <a:xfrm>
              <a:off x="16432933" y="614594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2" name="Gruppieren 311">
            <a:extLst>
              <a:ext uri="{FF2B5EF4-FFF2-40B4-BE49-F238E27FC236}">
                <a16:creationId xmlns:a16="http://schemas.microsoft.com/office/drawing/2014/main" id="{D5DAE296-9E24-48FE-9211-046E02246CB7}"/>
              </a:ext>
            </a:extLst>
          </p:cNvPr>
          <p:cNvGrpSpPr/>
          <p:nvPr/>
        </p:nvGrpSpPr>
        <p:grpSpPr>
          <a:xfrm>
            <a:off x="11035078" y="1404044"/>
            <a:ext cx="1282388" cy="3289445"/>
            <a:chOff x="13298921" y="3009340"/>
            <a:chExt cx="1282388" cy="3289445"/>
          </a:xfrm>
        </p:grpSpPr>
        <p:sp>
          <p:nvSpPr>
            <p:cNvPr id="313" name="Rechteck: abgerundete Ecken 312">
              <a:extLst>
                <a:ext uri="{FF2B5EF4-FFF2-40B4-BE49-F238E27FC236}">
                  <a16:creationId xmlns:a16="http://schemas.microsoft.com/office/drawing/2014/main" id="{6B08E05F-D37D-4C86-9795-64389BBDB14A}"/>
                </a:ext>
              </a:extLst>
            </p:cNvPr>
            <p:cNvSpPr/>
            <p:nvPr/>
          </p:nvSpPr>
          <p:spPr>
            <a:xfrm>
              <a:off x="13327783" y="3151725"/>
              <a:ext cx="1253526" cy="3147060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PIN  Label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   +5V  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   RS422 TX1-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   RS422 TX1+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   RS422 RX1-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  RS422 RX1+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   GND  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   +5V  0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   RS422 TX0-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   RS422 TX0+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   RS422 RX0-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   RS422 RX0+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   GND  0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+5V  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   DIR  5+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  DIR  5-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09   STEP 5+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08   STEP 5-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07   GND  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06   +5V  4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05   DIR  4+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04   DIR  4- 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03   STEP 4+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02   STEP 4-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   GND  4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14" name="Rechteck: abgerundete Ecken 313">
              <a:extLst>
                <a:ext uri="{FF2B5EF4-FFF2-40B4-BE49-F238E27FC236}">
                  <a16:creationId xmlns:a16="http://schemas.microsoft.com/office/drawing/2014/main" id="{9FDF4D12-8743-4A7E-B1B9-12BF3CC8A90C}"/>
                </a:ext>
              </a:extLst>
            </p:cNvPr>
            <p:cNvSpPr/>
            <p:nvPr/>
          </p:nvSpPr>
          <p:spPr>
            <a:xfrm>
              <a:off x="13327783" y="3009340"/>
              <a:ext cx="1253526" cy="142385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TB 4 [</a:t>
              </a:r>
              <a:r>
                <a:rPr lang="en-US" sz="5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STEP 4,5, </a:t>
              </a:r>
              <a:r>
                <a:rPr lang="en-US" sz="5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Seriel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]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15" name="Ellipse 314">
              <a:extLst>
                <a:ext uri="{FF2B5EF4-FFF2-40B4-BE49-F238E27FC236}">
                  <a16:creationId xmlns:a16="http://schemas.microsoft.com/office/drawing/2014/main" id="{652A1C8E-2E60-43E1-A8F0-A551C378ACBB}"/>
                </a:ext>
              </a:extLst>
            </p:cNvPr>
            <p:cNvSpPr/>
            <p:nvPr/>
          </p:nvSpPr>
          <p:spPr>
            <a:xfrm>
              <a:off x="13298921" y="335133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6" name="Ellipse 315">
              <a:extLst>
                <a:ext uri="{FF2B5EF4-FFF2-40B4-BE49-F238E27FC236}">
                  <a16:creationId xmlns:a16="http://schemas.microsoft.com/office/drawing/2014/main" id="{AFBF3009-2593-49BD-B108-714D4AD78241}"/>
                </a:ext>
              </a:extLst>
            </p:cNvPr>
            <p:cNvSpPr/>
            <p:nvPr/>
          </p:nvSpPr>
          <p:spPr>
            <a:xfrm>
              <a:off x="13298921" y="347039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7" name="Ellipse 316">
              <a:extLst>
                <a:ext uri="{FF2B5EF4-FFF2-40B4-BE49-F238E27FC236}">
                  <a16:creationId xmlns:a16="http://schemas.microsoft.com/office/drawing/2014/main" id="{47B4F188-D1A3-4520-9096-64FC186B82DA}"/>
                </a:ext>
              </a:extLst>
            </p:cNvPr>
            <p:cNvSpPr/>
            <p:nvPr/>
          </p:nvSpPr>
          <p:spPr>
            <a:xfrm>
              <a:off x="13298921" y="358946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8" name="Ellipse 317">
              <a:extLst>
                <a:ext uri="{FF2B5EF4-FFF2-40B4-BE49-F238E27FC236}">
                  <a16:creationId xmlns:a16="http://schemas.microsoft.com/office/drawing/2014/main" id="{02ED251F-F74F-464C-BE58-330C7245621A}"/>
                </a:ext>
              </a:extLst>
            </p:cNvPr>
            <p:cNvSpPr/>
            <p:nvPr/>
          </p:nvSpPr>
          <p:spPr>
            <a:xfrm>
              <a:off x="13298921" y="370852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9" name="Ellipse 318">
              <a:extLst>
                <a:ext uri="{FF2B5EF4-FFF2-40B4-BE49-F238E27FC236}">
                  <a16:creationId xmlns:a16="http://schemas.microsoft.com/office/drawing/2014/main" id="{B65B5C2A-8790-4ECB-B473-C86D8A714BEC}"/>
                </a:ext>
              </a:extLst>
            </p:cNvPr>
            <p:cNvSpPr/>
            <p:nvPr/>
          </p:nvSpPr>
          <p:spPr>
            <a:xfrm>
              <a:off x="13298921" y="383949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Ellipse 319">
              <a:extLst>
                <a:ext uri="{FF2B5EF4-FFF2-40B4-BE49-F238E27FC236}">
                  <a16:creationId xmlns:a16="http://schemas.microsoft.com/office/drawing/2014/main" id="{90C8BCAE-BA36-4137-ABD2-605D18F93A32}"/>
                </a:ext>
              </a:extLst>
            </p:cNvPr>
            <p:cNvSpPr/>
            <p:nvPr/>
          </p:nvSpPr>
          <p:spPr>
            <a:xfrm>
              <a:off x="13298921" y="395855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Ellipse 320">
              <a:extLst>
                <a:ext uri="{FF2B5EF4-FFF2-40B4-BE49-F238E27FC236}">
                  <a16:creationId xmlns:a16="http://schemas.microsoft.com/office/drawing/2014/main" id="{141483E0-F39C-453F-8BB6-0A95DB90E773}"/>
                </a:ext>
              </a:extLst>
            </p:cNvPr>
            <p:cNvSpPr/>
            <p:nvPr/>
          </p:nvSpPr>
          <p:spPr>
            <a:xfrm>
              <a:off x="13298921" y="407761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2" name="Ellipse 321">
              <a:extLst>
                <a:ext uri="{FF2B5EF4-FFF2-40B4-BE49-F238E27FC236}">
                  <a16:creationId xmlns:a16="http://schemas.microsoft.com/office/drawing/2014/main" id="{36C7D1D3-F10E-4D0D-A6E0-9C1902D27B50}"/>
                </a:ext>
              </a:extLst>
            </p:cNvPr>
            <p:cNvSpPr/>
            <p:nvPr/>
          </p:nvSpPr>
          <p:spPr>
            <a:xfrm>
              <a:off x="13298921" y="419668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3" name="Ellipse 322">
              <a:extLst>
                <a:ext uri="{FF2B5EF4-FFF2-40B4-BE49-F238E27FC236}">
                  <a16:creationId xmlns:a16="http://schemas.microsoft.com/office/drawing/2014/main" id="{9E89CA09-A0CA-439A-B1E5-654398BF30B7}"/>
                </a:ext>
              </a:extLst>
            </p:cNvPr>
            <p:cNvSpPr/>
            <p:nvPr/>
          </p:nvSpPr>
          <p:spPr>
            <a:xfrm>
              <a:off x="13298921" y="432970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4" name="Ellipse 323">
              <a:extLst>
                <a:ext uri="{FF2B5EF4-FFF2-40B4-BE49-F238E27FC236}">
                  <a16:creationId xmlns:a16="http://schemas.microsoft.com/office/drawing/2014/main" id="{ED463EC8-B013-44A9-90F5-55EF545D2F9A}"/>
                </a:ext>
              </a:extLst>
            </p:cNvPr>
            <p:cNvSpPr/>
            <p:nvPr/>
          </p:nvSpPr>
          <p:spPr>
            <a:xfrm>
              <a:off x="13298921" y="444876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5" name="Ellipse 324">
              <a:extLst>
                <a:ext uri="{FF2B5EF4-FFF2-40B4-BE49-F238E27FC236}">
                  <a16:creationId xmlns:a16="http://schemas.microsoft.com/office/drawing/2014/main" id="{2EF6E360-E856-4362-AA2B-62817AC0CB63}"/>
                </a:ext>
              </a:extLst>
            </p:cNvPr>
            <p:cNvSpPr/>
            <p:nvPr/>
          </p:nvSpPr>
          <p:spPr>
            <a:xfrm>
              <a:off x="13298921" y="456782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6" name="Ellipse 325">
              <a:extLst>
                <a:ext uri="{FF2B5EF4-FFF2-40B4-BE49-F238E27FC236}">
                  <a16:creationId xmlns:a16="http://schemas.microsoft.com/office/drawing/2014/main" id="{A9BB1C82-93AC-4CF1-8C5B-E4B7E12A39F6}"/>
                </a:ext>
              </a:extLst>
            </p:cNvPr>
            <p:cNvSpPr/>
            <p:nvPr/>
          </p:nvSpPr>
          <p:spPr>
            <a:xfrm>
              <a:off x="13298921" y="4686889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8781B0C3-1ED5-4B5D-B480-F7A026E74636}"/>
                </a:ext>
              </a:extLst>
            </p:cNvPr>
            <p:cNvSpPr/>
            <p:nvPr/>
          </p:nvSpPr>
          <p:spPr>
            <a:xfrm>
              <a:off x="13298921" y="48178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A20C6ACA-8810-4F33-92B8-6C79940EB71B}"/>
                </a:ext>
              </a:extLst>
            </p:cNvPr>
            <p:cNvSpPr/>
            <p:nvPr/>
          </p:nvSpPr>
          <p:spPr>
            <a:xfrm>
              <a:off x="13298921" y="49369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8F619CFA-0C27-4BEE-9005-37AFE9BCE24A}"/>
                </a:ext>
              </a:extLst>
            </p:cNvPr>
            <p:cNvSpPr/>
            <p:nvPr/>
          </p:nvSpPr>
          <p:spPr>
            <a:xfrm>
              <a:off x="13298921" y="50559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DCCD66A8-B9BB-47D7-BD57-A3587D53CDBB}"/>
                </a:ext>
              </a:extLst>
            </p:cNvPr>
            <p:cNvSpPr/>
            <p:nvPr/>
          </p:nvSpPr>
          <p:spPr>
            <a:xfrm>
              <a:off x="13298921" y="517504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7025988D-667A-435D-88FB-F8250AE972B2}"/>
                </a:ext>
              </a:extLst>
            </p:cNvPr>
            <p:cNvSpPr/>
            <p:nvPr/>
          </p:nvSpPr>
          <p:spPr>
            <a:xfrm>
              <a:off x="13298921" y="530059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A2EC2DBC-B699-4D95-9231-15FC9500AD97}"/>
                </a:ext>
              </a:extLst>
            </p:cNvPr>
            <p:cNvSpPr/>
            <p:nvPr/>
          </p:nvSpPr>
          <p:spPr>
            <a:xfrm>
              <a:off x="13298921" y="54196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FBBABCC2-09AF-491F-9615-5B01395FC867}"/>
                </a:ext>
              </a:extLst>
            </p:cNvPr>
            <p:cNvSpPr/>
            <p:nvPr/>
          </p:nvSpPr>
          <p:spPr>
            <a:xfrm>
              <a:off x="13298921" y="55387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CB7AAAAB-2B83-4D0E-83A2-5BDF6BC05C14}"/>
                </a:ext>
              </a:extLst>
            </p:cNvPr>
            <p:cNvSpPr/>
            <p:nvPr/>
          </p:nvSpPr>
          <p:spPr>
            <a:xfrm>
              <a:off x="13298921" y="56577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5" name="Ellipse 334">
              <a:extLst>
                <a:ext uri="{FF2B5EF4-FFF2-40B4-BE49-F238E27FC236}">
                  <a16:creationId xmlns:a16="http://schemas.microsoft.com/office/drawing/2014/main" id="{BE790B3A-7B4F-414E-970D-A6E39B14A9B6}"/>
                </a:ext>
              </a:extLst>
            </p:cNvPr>
            <p:cNvSpPr/>
            <p:nvPr/>
          </p:nvSpPr>
          <p:spPr>
            <a:xfrm>
              <a:off x="13298921" y="578875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6" name="Ellipse 335">
              <a:extLst>
                <a:ext uri="{FF2B5EF4-FFF2-40B4-BE49-F238E27FC236}">
                  <a16:creationId xmlns:a16="http://schemas.microsoft.com/office/drawing/2014/main" id="{A3075A4E-E5E3-4C4D-9FF4-86AB50F5DADF}"/>
                </a:ext>
              </a:extLst>
            </p:cNvPr>
            <p:cNvSpPr/>
            <p:nvPr/>
          </p:nvSpPr>
          <p:spPr>
            <a:xfrm>
              <a:off x="13298921" y="590781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7" name="Ellipse 336">
              <a:extLst>
                <a:ext uri="{FF2B5EF4-FFF2-40B4-BE49-F238E27FC236}">
                  <a16:creationId xmlns:a16="http://schemas.microsoft.com/office/drawing/2014/main" id="{C9273E17-0267-4252-85F9-97E5932994CC}"/>
                </a:ext>
              </a:extLst>
            </p:cNvPr>
            <p:cNvSpPr/>
            <p:nvPr/>
          </p:nvSpPr>
          <p:spPr>
            <a:xfrm>
              <a:off x="13298921" y="602687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8" name="Ellipse 337">
              <a:extLst>
                <a:ext uri="{FF2B5EF4-FFF2-40B4-BE49-F238E27FC236}">
                  <a16:creationId xmlns:a16="http://schemas.microsoft.com/office/drawing/2014/main" id="{E8ED917B-1F3B-468B-A913-821324B153BC}"/>
                </a:ext>
              </a:extLst>
            </p:cNvPr>
            <p:cNvSpPr/>
            <p:nvPr/>
          </p:nvSpPr>
          <p:spPr>
            <a:xfrm>
              <a:off x="13298921" y="614594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39" name="Gruppieren 338">
            <a:extLst>
              <a:ext uri="{FF2B5EF4-FFF2-40B4-BE49-F238E27FC236}">
                <a16:creationId xmlns:a16="http://schemas.microsoft.com/office/drawing/2014/main" id="{2FA1C19C-E90A-4BFE-9083-2F27632F0990}"/>
              </a:ext>
            </a:extLst>
          </p:cNvPr>
          <p:cNvGrpSpPr/>
          <p:nvPr/>
        </p:nvGrpSpPr>
        <p:grpSpPr>
          <a:xfrm>
            <a:off x="9482503" y="1404044"/>
            <a:ext cx="1282388" cy="3289445"/>
            <a:chOff x="11746346" y="3009340"/>
            <a:chExt cx="1282388" cy="3289445"/>
          </a:xfrm>
        </p:grpSpPr>
        <p:sp>
          <p:nvSpPr>
            <p:cNvPr id="340" name="Rechteck: abgerundete Ecken 339">
              <a:extLst>
                <a:ext uri="{FF2B5EF4-FFF2-40B4-BE49-F238E27FC236}">
                  <a16:creationId xmlns:a16="http://schemas.microsoft.com/office/drawing/2014/main" id="{B3DBC4B5-85D4-4443-B048-1C3DC81B6453}"/>
                </a:ext>
              </a:extLst>
            </p:cNvPr>
            <p:cNvSpPr/>
            <p:nvPr/>
          </p:nvSpPr>
          <p:spPr>
            <a:xfrm>
              <a:off x="11775208" y="3151725"/>
              <a:ext cx="1253526" cy="3147060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PIN  Label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   +5V  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   DIR  3+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   DIR  3-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   STEP 3+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  STEP 3-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   GND  3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   +5V  2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   DIR  2+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   DIR  2-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   STEP 2+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   STEP 2-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   GND  2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+5V  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   DIR  1+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  DIR  1-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09   STEP 1+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08   STEP 1-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07   GND  1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06   +5V  0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05   DIR  0+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04   DIR  0-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03   STEP 0+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02   STEP 0-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   GND  0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41" name="Rechteck: abgerundete Ecken 340">
              <a:extLst>
                <a:ext uri="{FF2B5EF4-FFF2-40B4-BE49-F238E27FC236}">
                  <a16:creationId xmlns:a16="http://schemas.microsoft.com/office/drawing/2014/main" id="{776DF9E0-0C90-4B8F-8530-4A11323D9682}"/>
                </a:ext>
              </a:extLst>
            </p:cNvPr>
            <p:cNvSpPr/>
            <p:nvPr/>
          </p:nvSpPr>
          <p:spPr>
            <a:xfrm>
              <a:off x="11775208" y="3009340"/>
              <a:ext cx="1253526" cy="142385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TB 3 [STEP 0…3]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753D80F-9E83-40FD-9E00-127320164267}"/>
                </a:ext>
              </a:extLst>
            </p:cNvPr>
            <p:cNvSpPr/>
            <p:nvPr/>
          </p:nvSpPr>
          <p:spPr>
            <a:xfrm>
              <a:off x="11746346" y="335133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8B0FC2B6-CF1D-40CB-92C3-F62CE8B01DE4}"/>
                </a:ext>
              </a:extLst>
            </p:cNvPr>
            <p:cNvSpPr/>
            <p:nvPr/>
          </p:nvSpPr>
          <p:spPr>
            <a:xfrm>
              <a:off x="11746346" y="347039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5F10F0E-FBCC-4179-ABA0-C86F285D04A3}"/>
                </a:ext>
              </a:extLst>
            </p:cNvPr>
            <p:cNvSpPr/>
            <p:nvPr/>
          </p:nvSpPr>
          <p:spPr>
            <a:xfrm>
              <a:off x="11746346" y="358946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18F561B-B75F-4419-B8E4-C624147EB8E5}"/>
                </a:ext>
              </a:extLst>
            </p:cNvPr>
            <p:cNvSpPr/>
            <p:nvPr/>
          </p:nvSpPr>
          <p:spPr>
            <a:xfrm>
              <a:off x="11746346" y="370852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6BABBD39-EB3B-4198-A955-C68C1E3E32A8}"/>
                </a:ext>
              </a:extLst>
            </p:cNvPr>
            <p:cNvSpPr/>
            <p:nvPr/>
          </p:nvSpPr>
          <p:spPr>
            <a:xfrm>
              <a:off x="11746346" y="383949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7" name="Ellipse 346">
              <a:extLst>
                <a:ext uri="{FF2B5EF4-FFF2-40B4-BE49-F238E27FC236}">
                  <a16:creationId xmlns:a16="http://schemas.microsoft.com/office/drawing/2014/main" id="{25083393-8294-4B1C-8092-3801E43EBEF7}"/>
                </a:ext>
              </a:extLst>
            </p:cNvPr>
            <p:cNvSpPr/>
            <p:nvPr/>
          </p:nvSpPr>
          <p:spPr>
            <a:xfrm>
              <a:off x="11746346" y="395855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8" name="Ellipse 347">
              <a:extLst>
                <a:ext uri="{FF2B5EF4-FFF2-40B4-BE49-F238E27FC236}">
                  <a16:creationId xmlns:a16="http://schemas.microsoft.com/office/drawing/2014/main" id="{6CF2C9FC-A2CF-409E-AC72-3D9DC6B3EC6E}"/>
                </a:ext>
              </a:extLst>
            </p:cNvPr>
            <p:cNvSpPr/>
            <p:nvPr/>
          </p:nvSpPr>
          <p:spPr>
            <a:xfrm>
              <a:off x="11746346" y="407761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9" name="Ellipse 348">
              <a:extLst>
                <a:ext uri="{FF2B5EF4-FFF2-40B4-BE49-F238E27FC236}">
                  <a16:creationId xmlns:a16="http://schemas.microsoft.com/office/drawing/2014/main" id="{2DEDF0EA-D9D3-4115-924A-20A7767FAAC0}"/>
                </a:ext>
              </a:extLst>
            </p:cNvPr>
            <p:cNvSpPr/>
            <p:nvPr/>
          </p:nvSpPr>
          <p:spPr>
            <a:xfrm>
              <a:off x="11746346" y="419668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0" name="Ellipse 349">
              <a:extLst>
                <a:ext uri="{FF2B5EF4-FFF2-40B4-BE49-F238E27FC236}">
                  <a16:creationId xmlns:a16="http://schemas.microsoft.com/office/drawing/2014/main" id="{F640F1F0-5047-456B-BCBC-29616FC2C108}"/>
                </a:ext>
              </a:extLst>
            </p:cNvPr>
            <p:cNvSpPr/>
            <p:nvPr/>
          </p:nvSpPr>
          <p:spPr>
            <a:xfrm>
              <a:off x="11746346" y="432970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1" name="Ellipse 350">
              <a:extLst>
                <a:ext uri="{FF2B5EF4-FFF2-40B4-BE49-F238E27FC236}">
                  <a16:creationId xmlns:a16="http://schemas.microsoft.com/office/drawing/2014/main" id="{8CFD2CA6-F7F4-4D5D-9C91-774B22C3272A}"/>
                </a:ext>
              </a:extLst>
            </p:cNvPr>
            <p:cNvSpPr/>
            <p:nvPr/>
          </p:nvSpPr>
          <p:spPr>
            <a:xfrm>
              <a:off x="11746346" y="444876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2" name="Ellipse 351">
              <a:extLst>
                <a:ext uri="{FF2B5EF4-FFF2-40B4-BE49-F238E27FC236}">
                  <a16:creationId xmlns:a16="http://schemas.microsoft.com/office/drawing/2014/main" id="{17F45750-490E-49CF-A724-63B09355CF21}"/>
                </a:ext>
              </a:extLst>
            </p:cNvPr>
            <p:cNvSpPr/>
            <p:nvPr/>
          </p:nvSpPr>
          <p:spPr>
            <a:xfrm>
              <a:off x="11746346" y="456782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3" name="Ellipse 352">
              <a:extLst>
                <a:ext uri="{FF2B5EF4-FFF2-40B4-BE49-F238E27FC236}">
                  <a16:creationId xmlns:a16="http://schemas.microsoft.com/office/drawing/2014/main" id="{B9C65F00-0D5B-488E-B595-DE246DF8F82A}"/>
                </a:ext>
              </a:extLst>
            </p:cNvPr>
            <p:cNvSpPr/>
            <p:nvPr/>
          </p:nvSpPr>
          <p:spPr>
            <a:xfrm>
              <a:off x="11746346" y="4686889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4" name="Ellipse 353">
              <a:extLst>
                <a:ext uri="{FF2B5EF4-FFF2-40B4-BE49-F238E27FC236}">
                  <a16:creationId xmlns:a16="http://schemas.microsoft.com/office/drawing/2014/main" id="{36D1D31C-9234-4650-9295-4FA312810072}"/>
                </a:ext>
              </a:extLst>
            </p:cNvPr>
            <p:cNvSpPr/>
            <p:nvPr/>
          </p:nvSpPr>
          <p:spPr>
            <a:xfrm>
              <a:off x="11746346" y="48178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5" name="Ellipse 354">
              <a:extLst>
                <a:ext uri="{FF2B5EF4-FFF2-40B4-BE49-F238E27FC236}">
                  <a16:creationId xmlns:a16="http://schemas.microsoft.com/office/drawing/2014/main" id="{736D87B7-B301-4A9F-AB44-7FFB38A6F411}"/>
                </a:ext>
              </a:extLst>
            </p:cNvPr>
            <p:cNvSpPr/>
            <p:nvPr/>
          </p:nvSpPr>
          <p:spPr>
            <a:xfrm>
              <a:off x="11746346" y="49369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6" name="Ellipse 355">
              <a:extLst>
                <a:ext uri="{FF2B5EF4-FFF2-40B4-BE49-F238E27FC236}">
                  <a16:creationId xmlns:a16="http://schemas.microsoft.com/office/drawing/2014/main" id="{88883B77-E774-45C7-AC21-3AA8ECC4DC42}"/>
                </a:ext>
              </a:extLst>
            </p:cNvPr>
            <p:cNvSpPr/>
            <p:nvPr/>
          </p:nvSpPr>
          <p:spPr>
            <a:xfrm>
              <a:off x="11746346" y="50559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7" name="Ellipse 356">
              <a:extLst>
                <a:ext uri="{FF2B5EF4-FFF2-40B4-BE49-F238E27FC236}">
                  <a16:creationId xmlns:a16="http://schemas.microsoft.com/office/drawing/2014/main" id="{13FAE1E3-46A6-4AA2-917F-91656DE69424}"/>
                </a:ext>
              </a:extLst>
            </p:cNvPr>
            <p:cNvSpPr/>
            <p:nvPr/>
          </p:nvSpPr>
          <p:spPr>
            <a:xfrm>
              <a:off x="11746346" y="517504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8" name="Ellipse 357">
              <a:extLst>
                <a:ext uri="{FF2B5EF4-FFF2-40B4-BE49-F238E27FC236}">
                  <a16:creationId xmlns:a16="http://schemas.microsoft.com/office/drawing/2014/main" id="{B6AC112E-8259-4C42-9A7A-E8F82DD53CE4}"/>
                </a:ext>
              </a:extLst>
            </p:cNvPr>
            <p:cNvSpPr/>
            <p:nvPr/>
          </p:nvSpPr>
          <p:spPr>
            <a:xfrm>
              <a:off x="11746346" y="530059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AEBFD187-EE52-45DD-88FE-BE15340A0A06}"/>
                </a:ext>
              </a:extLst>
            </p:cNvPr>
            <p:cNvSpPr/>
            <p:nvPr/>
          </p:nvSpPr>
          <p:spPr>
            <a:xfrm>
              <a:off x="11746346" y="54196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4225F414-6142-4B2F-96EE-928B9690D60B}"/>
                </a:ext>
              </a:extLst>
            </p:cNvPr>
            <p:cNvSpPr/>
            <p:nvPr/>
          </p:nvSpPr>
          <p:spPr>
            <a:xfrm>
              <a:off x="11746346" y="55387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0F2D5F59-BD89-4130-8AA2-6BEA616EF613}"/>
                </a:ext>
              </a:extLst>
            </p:cNvPr>
            <p:cNvSpPr/>
            <p:nvPr/>
          </p:nvSpPr>
          <p:spPr>
            <a:xfrm>
              <a:off x="11746346" y="56577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2" name="Ellipse 361">
              <a:extLst>
                <a:ext uri="{FF2B5EF4-FFF2-40B4-BE49-F238E27FC236}">
                  <a16:creationId xmlns:a16="http://schemas.microsoft.com/office/drawing/2014/main" id="{6EF0A502-28E7-483E-9CAB-893340C7EB7C}"/>
                </a:ext>
              </a:extLst>
            </p:cNvPr>
            <p:cNvSpPr/>
            <p:nvPr/>
          </p:nvSpPr>
          <p:spPr>
            <a:xfrm>
              <a:off x="11746346" y="578875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3" name="Ellipse 362">
              <a:extLst>
                <a:ext uri="{FF2B5EF4-FFF2-40B4-BE49-F238E27FC236}">
                  <a16:creationId xmlns:a16="http://schemas.microsoft.com/office/drawing/2014/main" id="{2BEAB311-C179-48EA-B049-EB24EEBCF860}"/>
                </a:ext>
              </a:extLst>
            </p:cNvPr>
            <p:cNvSpPr/>
            <p:nvPr/>
          </p:nvSpPr>
          <p:spPr>
            <a:xfrm>
              <a:off x="11746346" y="590781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B9D0DCB5-9EDF-4FDA-BD1B-0633ABA9B605}"/>
                </a:ext>
              </a:extLst>
            </p:cNvPr>
            <p:cNvSpPr/>
            <p:nvPr/>
          </p:nvSpPr>
          <p:spPr>
            <a:xfrm>
              <a:off x="11746346" y="602687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5" name="Ellipse 364">
              <a:extLst>
                <a:ext uri="{FF2B5EF4-FFF2-40B4-BE49-F238E27FC236}">
                  <a16:creationId xmlns:a16="http://schemas.microsoft.com/office/drawing/2014/main" id="{DAA06BBC-1266-486E-8D5F-32E8A8A129F2}"/>
                </a:ext>
              </a:extLst>
            </p:cNvPr>
            <p:cNvSpPr/>
            <p:nvPr/>
          </p:nvSpPr>
          <p:spPr>
            <a:xfrm>
              <a:off x="11746346" y="614594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66" name="Gruppieren 365">
            <a:extLst>
              <a:ext uri="{FF2B5EF4-FFF2-40B4-BE49-F238E27FC236}">
                <a16:creationId xmlns:a16="http://schemas.microsoft.com/office/drawing/2014/main" id="{52DD67F2-7EF3-47BC-B727-BF785B5AAF49}"/>
              </a:ext>
            </a:extLst>
          </p:cNvPr>
          <p:cNvGrpSpPr/>
          <p:nvPr/>
        </p:nvGrpSpPr>
        <p:grpSpPr>
          <a:xfrm>
            <a:off x="7708465" y="1404044"/>
            <a:ext cx="1491870" cy="3289445"/>
            <a:chOff x="10193771" y="3009340"/>
            <a:chExt cx="1491870" cy="3289445"/>
          </a:xfrm>
        </p:grpSpPr>
        <p:sp>
          <p:nvSpPr>
            <p:cNvPr id="367" name="Rechteck: abgerundete Ecken 366">
              <a:extLst>
                <a:ext uri="{FF2B5EF4-FFF2-40B4-BE49-F238E27FC236}">
                  <a16:creationId xmlns:a16="http://schemas.microsoft.com/office/drawing/2014/main" id="{6DB0F25E-3005-46E0-9E3B-2C61E6053830}"/>
                </a:ext>
              </a:extLst>
            </p:cNvPr>
            <p:cNvSpPr/>
            <p:nvPr/>
          </p:nvSpPr>
          <p:spPr>
            <a:xfrm>
              <a:off x="10222633" y="3151725"/>
              <a:ext cx="1463008" cy="3147060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PIN  Label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   /IDX5,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    IDX5,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   +5V,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   /QB5,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   QB5,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   GND 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   /QA5,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    QA5,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   /IDX4,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    IDX4,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   +5V,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   /QB4,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 QB4,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   GND,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   /QA4,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09    QA4,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08   /IDX3,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07    IDX3,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06   +5V 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05   /QB3,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04    QB3,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03   GND,   von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02   /QA3,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</a:p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01    QA3,  </a:t>
              </a:r>
              <a:r>
                <a:rPr lang="en-US" sz="8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zu</a:t>
              </a:r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7i95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68" name="Rechteck: abgerundete Ecken 367">
              <a:extLst>
                <a:ext uri="{FF2B5EF4-FFF2-40B4-BE49-F238E27FC236}">
                  <a16:creationId xmlns:a16="http://schemas.microsoft.com/office/drawing/2014/main" id="{5A90596A-29CD-455F-BF2E-17E2FA899111}"/>
                </a:ext>
              </a:extLst>
            </p:cNvPr>
            <p:cNvSpPr/>
            <p:nvPr/>
          </p:nvSpPr>
          <p:spPr>
            <a:xfrm>
              <a:off x="10222632" y="3009340"/>
              <a:ext cx="1463007" cy="142385"/>
            </a:xfrm>
            <a:prstGeom prst="roundRect">
              <a:avLst>
                <a:gd name="adj" fmla="val 56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TB 2 [ENCODR 3…5]</a:t>
              </a:r>
              <a:endPara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03DF83E4-538D-4939-A02D-D0018163BD24}"/>
                </a:ext>
              </a:extLst>
            </p:cNvPr>
            <p:cNvSpPr/>
            <p:nvPr/>
          </p:nvSpPr>
          <p:spPr>
            <a:xfrm>
              <a:off x="10193771" y="335133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A1DCE52C-C706-4FFA-96B0-0C0DC3879C30}"/>
                </a:ext>
              </a:extLst>
            </p:cNvPr>
            <p:cNvSpPr/>
            <p:nvPr/>
          </p:nvSpPr>
          <p:spPr>
            <a:xfrm>
              <a:off x="10193771" y="347039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359DD646-23B3-4F7D-B7F9-CEFFA8FD8AF7}"/>
                </a:ext>
              </a:extLst>
            </p:cNvPr>
            <p:cNvSpPr/>
            <p:nvPr/>
          </p:nvSpPr>
          <p:spPr>
            <a:xfrm>
              <a:off x="10193771" y="358946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310A60DF-E450-4189-9780-587E8D9CAD92}"/>
                </a:ext>
              </a:extLst>
            </p:cNvPr>
            <p:cNvSpPr/>
            <p:nvPr/>
          </p:nvSpPr>
          <p:spPr>
            <a:xfrm>
              <a:off x="10193771" y="370852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7FADF08A-23B1-414E-B51D-F115C462FD65}"/>
                </a:ext>
              </a:extLst>
            </p:cNvPr>
            <p:cNvSpPr/>
            <p:nvPr/>
          </p:nvSpPr>
          <p:spPr>
            <a:xfrm>
              <a:off x="10193771" y="383949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BBC36207-85AE-4AB1-AC0E-ADC55031D918}"/>
                </a:ext>
              </a:extLst>
            </p:cNvPr>
            <p:cNvSpPr/>
            <p:nvPr/>
          </p:nvSpPr>
          <p:spPr>
            <a:xfrm>
              <a:off x="10193771" y="395855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66C5F948-E82A-4954-9387-B8EB78E190E8}"/>
                </a:ext>
              </a:extLst>
            </p:cNvPr>
            <p:cNvSpPr/>
            <p:nvPr/>
          </p:nvSpPr>
          <p:spPr>
            <a:xfrm>
              <a:off x="10193771" y="407761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D8B31183-9CFF-4D52-926F-C0AA3700E2F0}"/>
                </a:ext>
              </a:extLst>
            </p:cNvPr>
            <p:cNvSpPr/>
            <p:nvPr/>
          </p:nvSpPr>
          <p:spPr>
            <a:xfrm>
              <a:off x="10193771" y="419668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7" name="Ellipse 376">
              <a:extLst>
                <a:ext uri="{FF2B5EF4-FFF2-40B4-BE49-F238E27FC236}">
                  <a16:creationId xmlns:a16="http://schemas.microsoft.com/office/drawing/2014/main" id="{8D58C75A-B95A-48D0-8DBE-5538B1C71153}"/>
                </a:ext>
              </a:extLst>
            </p:cNvPr>
            <p:cNvSpPr/>
            <p:nvPr/>
          </p:nvSpPr>
          <p:spPr>
            <a:xfrm>
              <a:off x="10193771" y="432970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5103FD67-9CCE-4346-978B-630CF0002D76}"/>
                </a:ext>
              </a:extLst>
            </p:cNvPr>
            <p:cNvSpPr/>
            <p:nvPr/>
          </p:nvSpPr>
          <p:spPr>
            <a:xfrm>
              <a:off x="10193771" y="444876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5C6EB832-1E1D-4A46-865F-09AA1F03EBA4}"/>
                </a:ext>
              </a:extLst>
            </p:cNvPr>
            <p:cNvSpPr/>
            <p:nvPr/>
          </p:nvSpPr>
          <p:spPr>
            <a:xfrm>
              <a:off x="10193771" y="456782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68622646-2442-4246-81C5-CA3EA70777CE}"/>
                </a:ext>
              </a:extLst>
            </p:cNvPr>
            <p:cNvSpPr/>
            <p:nvPr/>
          </p:nvSpPr>
          <p:spPr>
            <a:xfrm>
              <a:off x="10193771" y="4686889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D13A2F15-DFB5-4BD8-AECD-E530D2E3F965}"/>
                </a:ext>
              </a:extLst>
            </p:cNvPr>
            <p:cNvSpPr/>
            <p:nvPr/>
          </p:nvSpPr>
          <p:spPr>
            <a:xfrm>
              <a:off x="10193771" y="48178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A5C65023-2F11-4CF8-A88D-F9F853B8943B}"/>
                </a:ext>
              </a:extLst>
            </p:cNvPr>
            <p:cNvSpPr/>
            <p:nvPr/>
          </p:nvSpPr>
          <p:spPr>
            <a:xfrm>
              <a:off x="10193771" y="49369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0A8A5DFF-E00D-4C8F-91AB-0CD0A1EBA394}"/>
                </a:ext>
              </a:extLst>
            </p:cNvPr>
            <p:cNvSpPr/>
            <p:nvPr/>
          </p:nvSpPr>
          <p:spPr>
            <a:xfrm>
              <a:off x="10193771" y="50559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22660B2F-1F2A-4270-98CE-617B024C494C}"/>
                </a:ext>
              </a:extLst>
            </p:cNvPr>
            <p:cNvSpPr/>
            <p:nvPr/>
          </p:nvSpPr>
          <p:spPr>
            <a:xfrm>
              <a:off x="10193771" y="5175046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5" name="Ellipse 384">
              <a:extLst>
                <a:ext uri="{FF2B5EF4-FFF2-40B4-BE49-F238E27FC236}">
                  <a16:creationId xmlns:a16="http://schemas.microsoft.com/office/drawing/2014/main" id="{3C041D92-1671-4CA3-A31B-F7A9BE2117F8}"/>
                </a:ext>
              </a:extLst>
            </p:cNvPr>
            <p:cNvSpPr/>
            <p:nvPr/>
          </p:nvSpPr>
          <p:spPr>
            <a:xfrm>
              <a:off x="10193771" y="530059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6" name="Ellipse 385">
              <a:extLst>
                <a:ext uri="{FF2B5EF4-FFF2-40B4-BE49-F238E27FC236}">
                  <a16:creationId xmlns:a16="http://schemas.microsoft.com/office/drawing/2014/main" id="{F570ED0F-F6F7-4A0B-910F-BD2704640B8E}"/>
                </a:ext>
              </a:extLst>
            </p:cNvPr>
            <p:cNvSpPr/>
            <p:nvPr/>
          </p:nvSpPr>
          <p:spPr>
            <a:xfrm>
              <a:off x="10193771" y="541965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7" name="Ellipse 386">
              <a:extLst>
                <a:ext uri="{FF2B5EF4-FFF2-40B4-BE49-F238E27FC236}">
                  <a16:creationId xmlns:a16="http://schemas.microsoft.com/office/drawing/2014/main" id="{5B48618C-BDA9-448B-ABD1-06A04F4D9A47}"/>
                </a:ext>
              </a:extLst>
            </p:cNvPr>
            <p:cNvSpPr/>
            <p:nvPr/>
          </p:nvSpPr>
          <p:spPr>
            <a:xfrm>
              <a:off x="10193771" y="553872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8" name="Ellipse 387">
              <a:extLst>
                <a:ext uri="{FF2B5EF4-FFF2-40B4-BE49-F238E27FC236}">
                  <a16:creationId xmlns:a16="http://schemas.microsoft.com/office/drawing/2014/main" id="{71403D23-7F42-4B3D-AAE5-B3A6F69A55AA}"/>
                </a:ext>
              </a:extLst>
            </p:cNvPr>
            <p:cNvSpPr/>
            <p:nvPr/>
          </p:nvSpPr>
          <p:spPr>
            <a:xfrm>
              <a:off x="10193771" y="5657783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9" name="Ellipse 388">
              <a:extLst>
                <a:ext uri="{FF2B5EF4-FFF2-40B4-BE49-F238E27FC236}">
                  <a16:creationId xmlns:a16="http://schemas.microsoft.com/office/drawing/2014/main" id="{1DAFFFAC-9AE1-4BF6-B3DB-3350B2ECEBD6}"/>
                </a:ext>
              </a:extLst>
            </p:cNvPr>
            <p:cNvSpPr/>
            <p:nvPr/>
          </p:nvSpPr>
          <p:spPr>
            <a:xfrm>
              <a:off x="10193771" y="5788751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0" name="Ellipse 389">
              <a:extLst>
                <a:ext uri="{FF2B5EF4-FFF2-40B4-BE49-F238E27FC236}">
                  <a16:creationId xmlns:a16="http://schemas.microsoft.com/office/drawing/2014/main" id="{E0045A0B-86A5-4714-875F-71ACC1CE940B}"/>
                </a:ext>
              </a:extLst>
            </p:cNvPr>
            <p:cNvSpPr/>
            <p:nvPr/>
          </p:nvSpPr>
          <p:spPr>
            <a:xfrm>
              <a:off x="10193771" y="5907814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1E6860D2-926A-4D2C-B818-D4E6EE901E8A}"/>
                </a:ext>
              </a:extLst>
            </p:cNvPr>
            <p:cNvSpPr/>
            <p:nvPr/>
          </p:nvSpPr>
          <p:spPr>
            <a:xfrm>
              <a:off x="10193771" y="6026877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2" name="Ellipse 391">
              <a:extLst>
                <a:ext uri="{FF2B5EF4-FFF2-40B4-BE49-F238E27FC236}">
                  <a16:creationId xmlns:a16="http://schemas.microsoft.com/office/drawing/2014/main" id="{6D1FFAD1-5829-4D77-AE5D-38567524F187}"/>
                </a:ext>
              </a:extLst>
            </p:cNvPr>
            <p:cNvSpPr/>
            <p:nvPr/>
          </p:nvSpPr>
          <p:spPr>
            <a:xfrm>
              <a:off x="10193771" y="6145940"/>
              <a:ext cx="62487" cy="624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93" name="Rechteck: abgerundete Ecken 392">
            <a:extLst>
              <a:ext uri="{FF2B5EF4-FFF2-40B4-BE49-F238E27FC236}">
                <a16:creationId xmlns:a16="http://schemas.microsoft.com/office/drawing/2014/main" id="{0A9DC5AF-7681-4BDA-98B7-5E83E1022210}"/>
              </a:ext>
            </a:extLst>
          </p:cNvPr>
          <p:cNvSpPr/>
          <p:nvPr/>
        </p:nvSpPr>
        <p:spPr>
          <a:xfrm>
            <a:off x="4807572" y="1540639"/>
            <a:ext cx="1463009" cy="3147060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  Label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24   /IDX2,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    IDX2,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22   +5V,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21   /QB2,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QB2,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19   GND 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18   /QA2,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    QA2,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   /IDX1,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    IDX1,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   +5V,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   /QB1,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    QB1,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   GND,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   /QA1,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09    QA1,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08   /IDX0,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07    IDX0,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06   +5V 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05   /QB0,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04    QB0,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03   GND,   von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   /QA0,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01    QA0,  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zu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7i95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94" name="Rechteck: abgerundete Ecken 393">
            <a:extLst>
              <a:ext uri="{FF2B5EF4-FFF2-40B4-BE49-F238E27FC236}">
                <a16:creationId xmlns:a16="http://schemas.microsoft.com/office/drawing/2014/main" id="{7BDF95E1-7799-40CA-AAF2-9FB12EDB6C21}"/>
              </a:ext>
            </a:extLst>
          </p:cNvPr>
          <p:cNvSpPr/>
          <p:nvPr/>
        </p:nvSpPr>
        <p:spPr>
          <a:xfrm>
            <a:off x="4807572" y="1398254"/>
            <a:ext cx="1463009" cy="142385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TB 1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95" name="Ellipse 394">
            <a:extLst>
              <a:ext uri="{FF2B5EF4-FFF2-40B4-BE49-F238E27FC236}">
                <a16:creationId xmlns:a16="http://schemas.microsoft.com/office/drawing/2014/main" id="{A611B055-AE74-4B10-8F51-C496C33F9473}"/>
              </a:ext>
            </a:extLst>
          </p:cNvPr>
          <p:cNvSpPr/>
          <p:nvPr/>
        </p:nvSpPr>
        <p:spPr>
          <a:xfrm>
            <a:off x="4778711" y="174024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6" name="Ellipse 395">
            <a:extLst>
              <a:ext uri="{FF2B5EF4-FFF2-40B4-BE49-F238E27FC236}">
                <a16:creationId xmlns:a16="http://schemas.microsoft.com/office/drawing/2014/main" id="{4686F84A-EC58-4E6B-80A9-026E4E5DD5A0}"/>
              </a:ext>
            </a:extLst>
          </p:cNvPr>
          <p:cNvSpPr/>
          <p:nvPr/>
        </p:nvSpPr>
        <p:spPr>
          <a:xfrm>
            <a:off x="4778711" y="185931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7" name="Ellipse 396">
            <a:extLst>
              <a:ext uri="{FF2B5EF4-FFF2-40B4-BE49-F238E27FC236}">
                <a16:creationId xmlns:a16="http://schemas.microsoft.com/office/drawing/2014/main" id="{EB7D71B9-7038-472F-9E84-0B990955745A}"/>
              </a:ext>
            </a:extLst>
          </p:cNvPr>
          <p:cNvSpPr/>
          <p:nvPr/>
        </p:nvSpPr>
        <p:spPr>
          <a:xfrm>
            <a:off x="4778711" y="197837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8" name="Ellipse 397">
            <a:extLst>
              <a:ext uri="{FF2B5EF4-FFF2-40B4-BE49-F238E27FC236}">
                <a16:creationId xmlns:a16="http://schemas.microsoft.com/office/drawing/2014/main" id="{73EA8E59-A49A-4EE2-9818-DA7BD09320B8}"/>
              </a:ext>
            </a:extLst>
          </p:cNvPr>
          <p:cNvSpPr/>
          <p:nvPr/>
        </p:nvSpPr>
        <p:spPr>
          <a:xfrm>
            <a:off x="4778711" y="209743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9" name="Ellipse 398">
            <a:extLst>
              <a:ext uri="{FF2B5EF4-FFF2-40B4-BE49-F238E27FC236}">
                <a16:creationId xmlns:a16="http://schemas.microsoft.com/office/drawing/2014/main" id="{25E597CC-3DA8-45EA-96F2-E459EC261A25}"/>
              </a:ext>
            </a:extLst>
          </p:cNvPr>
          <p:cNvSpPr/>
          <p:nvPr/>
        </p:nvSpPr>
        <p:spPr>
          <a:xfrm>
            <a:off x="4778711" y="222840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0" name="Ellipse 399">
            <a:extLst>
              <a:ext uri="{FF2B5EF4-FFF2-40B4-BE49-F238E27FC236}">
                <a16:creationId xmlns:a16="http://schemas.microsoft.com/office/drawing/2014/main" id="{362F8224-919E-4B1E-B472-2643123240B9}"/>
              </a:ext>
            </a:extLst>
          </p:cNvPr>
          <p:cNvSpPr/>
          <p:nvPr/>
        </p:nvSpPr>
        <p:spPr>
          <a:xfrm>
            <a:off x="4778711" y="234746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1" name="Ellipse 400">
            <a:extLst>
              <a:ext uri="{FF2B5EF4-FFF2-40B4-BE49-F238E27FC236}">
                <a16:creationId xmlns:a16="http://schemas.microsoft.com/office/drawing/2014/main" id="{C764B593-4CCE-4BC2-B131-5C3922D15373}"/>
              </a:ext>
            </a:extLst>
          </p:cNvPr>
          <p:cNvSpPr/>
          <p:nvPr/>
        </p:nvSpPr>
        <p:spPr>
          <a:xfrm>
            <a:off x="4778711" y="246653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2" name="Ellipse 401">
            <a:extLst>
              <a:ext uri="{FF2B5EF4-FFF2-40B4-BE49-F238E27FC236}">
                <a16:creationId xmlns:a16="http://schemas.microsoft.com/office/drawing/2014/main" id="{A37F3902-8E2E-4645-A399-7E25A469E633}"/>
              </a:ext>
            </a:extLst>
          </p:cNvPr>
          <p:cNvSpPr/>
          <p:nvPr/>
        </p:nvSpPr>
        <p:spPr>
          <a:xfrm>
            <a:off x="4778711" y="258559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3" name="Ellipse 402">
            <a:extLst>
              <a:ext uri="{FF2B5EF4-FFF2-40B4-BE49-F238E27FC236}">
                <a16:creationId xmlns:a16="http://schemas.microsoft.com/office/drawing/2014/main" id="{9CB677A7-8153-4519-A13D-B462BAE0BE4B}"/>
              </a:ext>
            </a:extLst>
          </p:cNvPr>
          <p:cNvSpPr/>
          <p:nvPr/>
        </p:nvSpPr>
        <p:spPr>
          <a:xfrm>
            <a:off x="4778711" y="271861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4" name="Ellipse 403">
            <a:extLst>
              <a:ext uri="{FF2B5EF4-FFF2-40B4-BE49-F238E27FC236}">
                <a16:creationId xmlns:a16="http://schemas.microsoft.com/office/drawing/2014/main" id="{5AC3B622-4244-4A34-AF68-D1EA57360576}"/>
              </a:ext>
            </a:extLst>
          </p:cNvPr>
          <p:cNvSpPr/>
          <p:nvPr/>
        </p:nvSpPr>
        <p:spPr>
          <a:xfrm>
            <a:off x="4778711" y="283767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5" name="Ellipse 404">
            <a:extLst>
              <a:ext uri="{FF2B5EF4-FFF2-40B4-BE49-F238E27FC236}">
                <a16:creationId xmlns:a16="http://schemas.microsoft.com/office/drawing/2014/main" id="{1F6C354A-59BE-4231-BC6D-DDC5A274DC77}"/>
              </a:ext>
            </a:extLst>
          </p:cNvPr>
          <p:cNvSpPr/>
          <p:nvPr/>
        </p:nvSpPr>
        <p:spPr>
          <a:xfrm>
            <a:off x="4778711" y="2956740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6" name="Ellipse 405">
            <a:extLst>
              <a:ext uri="{FF2B5EF4-FFF2-40B4-BE49-F238E27FC236}">
                <a16:creationId xmlns:a16="http://schemas.microsoft.com/office/drawing/2014/main" id="{EAEDA5B0-FF9C-4164-9519-C0632B66E945}"/>
              </a:ext>
            </a:extLst>
          </p:cNvPr>
          <p:cNvSpPr/>
          <p:nvPr/>
        </p:nvSpPr>
        <p:spPr>
          <a:xfrm>
            <a:off x="4778711" y="3075803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7" name="Ellipse 406">
            <a:extLst>
              <a:ext uri="{FF2B5EF4-FFF2-40B4-BE49-F238E27FC236}">
                <a16:creationId xmlns:a16="http://schemas.microsoft.com/office/drawing/2014/main" id="{031ECDD3-2D24-4B9D-9199-B73D689A0F92}"/>
              </a:ext>
            </a:extLst>
          </p:cNvPr>
          <p:cNvSpPr/>
          <p:nvPr/>
        </p:nvSpPr>
        <p:spPr>
          <a:xfrm>
            <a:off x="4778711" y="320677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8" name="Ellipse 407">
            <a:extLst>
              <a:ext uri="{FF2B5EF4-FFF2-40B4-BE49-F238E27FC236}">
                <a16:creationId xmlns:a16="http://schemas.microsoft.com/office/drawing/2014/main" id="{F4F58B96-5DF6-4A66-AFE5-02E4D61A2003}"/>
              </a:ext>
            </a:extLst>
          </p:cNvPr>
          <p:cNvSpPr/>
          <p:nvPr/>
        </p:nvSpPr>
        <p:spPr>
          <a:xfrm>
            <a:off x="4778711" y="332583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9" name="Ellipse 408">
            <a:extLst>
              <a:ext uri="{FF2B5EF4-FFF2-40B4-BE49-F238E27FC236}">
                <a16:creationId xmlns:a16="http://schemas.microsoft.com/office/drawing/2014/main" id="{2E40DF54-10BE-4308-A8EC-AC6AAC06A948}"/>
              </a:ext>
            </a:extLst>
          </p:cNvPr>
          <p:cNvSpPr/>
          <p:nvPr/>
        </p:nvSpPr>
        <p:spPr>
          <a:xfrm>
            <a:off x="4778711" y="344489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0" name="Ellipse 409">
            <a:extLst>
              <a:ext uri="{FF2B5EF4-FFF2-40B4-BE49-F238E27FC236}">
                <a16:creationId xmlns:a16="http://schemas.microsoft.com/office/drawing/2014/main" id="{7419A101-7D05-4CF7-83F0-9D2C7850173F}"/>
              </a:ext>
            </a:extLst>
          </p:cNvPr>
          <p:cNvSpPr/>
          <p:nvPr/>
        </p:nvSpPr>
        <p:spPr>
          <a:xfrm>
            <a:off x="4778711" y="3563960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1" name="Ellipse 410">
            <a:extLst>
              <a:ext uri="{FF2B5EF4-FFF2-40B4-BE49-F238E27FC236}">
                <a16:creationId xmlns:a16="http://schemas.microsoft.com/office/drawing/2014/main" id="{FCB14637-AAD3-433E-83E7-1A24C7F35A53}"/>
              </a:ext>
            </a:extLst>
          </p:cNvPr>
          <p:cNvSpPr/>
          <p:nvPr/>
        </p:nvSpPr>
        <p:spPr>
          <a:xfrm>
            <a:off x="4778711" y="368950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2" name="Ellipse 411">
            <a:extLst>
              <a:ext uri="{FF2B5EF4-FFF2-40B4-BE49-F238E27FC236}">
                <a16:creationId xmlns:a16="http://schemas.microsoft.com/office/drawing/2014/main" id="{C9C6D8A5-8A12-42CF-A37A-77F0781B840A}"/>
              </a:ext>
            </a:extLst>
          </p:cNvPr>
          <p:cNvSpPr/>
          <p:nvPr/>
        </p:nvSpPr>
        <p:spPr>
          <a:xfrm>
            <a:off x="4778711" y="380857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3" name="Ellipse 412">
            <a:extLst>
              <a:ext uri="{FF2B5EF4-FFF2-40B4-BE49-F238E27FC236}">
                <a16:creationId xmlns:a16="http://schemas.microsoft.com/office/drawing/2014/main" id="{20E17FB7-5899-461C-BE1E-252A8993F8A5}"/>
              </a:ext>
            </a:extLst>
          </p:cNvPr>
          <p:cNvSpPr/>
          <p:nvPr/>
        </p:nvSpPr>
        <p:spPr>
          <a:xfrm>
            <a:off x="4778711" y="392763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4" name="Ellipse 413">
            <a:extLst>
              <a:ext uri="{FF2B5EF4-FFF2-40B4-BE49-F238E27FC236}">
                <a16:creationId xmlns:a16="http://schemas.microsoft.com/office/drawing/2014/main" id="{E0FB0B61-1360-4252-8D20-F10899E4D10F}"/>
              </a:ext>
            </a:extLst>
          </p:cNvPr>
          <p:cNvSpPr/>
          <p:nvPr/>
        </p:nvSpPr>
        <p:spPr>
          <a:xfrm>
            <a:off x="4778711" y="404669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5" name="Ellipse 414">
            <a:extLst>
              <a:ext uri="{FF2B5EF4-FFF2-40B4-BE49-F238E27FC236}">
                <a16:creationId xmlns:a16="http://schemas.microsoft.com/office/drawing/2014/main" id="{71B4C0DF-38CE-425A-BEC0-8236006B16C0}"/>
              </a:ext>
            </a:extLst>
          </p:cNvPr>
          <p:cNvSpPr/>
          <p:nvPr/>
        </p:nvSpPr>
        <p:spPr>
          <a:xfrm>
            <a:off x="4778711" y="417766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6" name="Ellipse 415">
            <a:extLst>
              <a:ext uri="{FF2B5EF4-FFF2-40B4-BE49-F238E27FC236}">
                <a16:creationId xmlns:a16="http://schemas.microsoft.com/office/drawing/2014/main" id="{9BD76627-CEBE-4603-A913-5F4B3DD0D20A}"/>
              </a:ext>
            </a:extLst>
          </p:cNvPr>
          <p:cNvSpPr/>
          <p:nvPr/>
        </p:nvSpPr>
        <p:spPr>
          <a:xfrm>
            <a:off x="4778711" y="429672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7" name="Ellipse 416">
            <a:extLst>
              <a:ext uri="{FF2B5EF4-FFF2-40B4-BE49-F238E27FC236}">
                <a16:creationId xmlns:a16="http://schemas.microsoft.com/office/drawing/2014/main" id="{619E7193-5D05-485B-B335-04EA83757104}"/>
              </a:ext>
            </a:extLst>
          </p:cNvPr>
          <p:cNvSpPr/>
          <p:nvPr/>
        </p:nvSpPr>
        <p:spPr>
          <a:xfrm>
            <a:off x="4778711" y="441579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8" name="Ellipse 417">
            <a:extLst>
              <a:ext uri="{FF2B5EF4-FFF2-40B4-BE49-F238E27FC236}">
                <a16:creationId xmlns:a16="http://schemas.microsoft.com/office/drawing/2014/main" id="{18A22151-2181-406C-A446-9EA6E2A06C8E}"/>
              </a:ext>
            </a:extLst>
          </p:cNvPr>
          <p:cNvSpPr/>
          <p:nvPr/>
        </p:nvSpPr>
        <p:spPr>
          <a:xfrm>
            <a:off x="4778711" y="453485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9" name="Rechteck: abgerundete Ecken 418">
            <a:extLst>
              <a:ext uri="{FF2B5EF4-FFF2-40B4-BE49-F238E27FC236}">
                <a16:creationId xmlns:a16="http://schemas.microsoft.com/office/drawing/2014/main" id="{3E303C32-D56B-4949-A7CB-1536F44A11E5}"/>
              </a:ext>
            </a:extLst>
          </p:cNvPr>
          <p:cNvSpPr/>
          <p:nvPr/>
        </p:nvSpPr>
        <p:spPr>
          <a:xfrm>
            <a:off x="1049994" y="4215047"/>
            <a:ext cx="1253526" cy="436153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  Label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01   IN +5V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   IN GND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0" name="Rechteck: abgerundete Ecken 419">
            <a:extLst>
              <a:ext uri="{FF2B5EF4-FFF2-40B4-BE49-F238E27FC236}">
                <a16:creationId xmlns:a16="http://schemas.microsoft.com/office/drawing/2014/main" id="{7BD9A783-10CC-4875-B543-226260A018FC}"/>
              </a:ext>
            </a:extLst>
          </p:cNvPr>
          <p:cNvSpPr/>
          <p:nvPr/>
        </p:nvSpPr>
        <p:spPr>
          <a:xfrm>
            <a:off x="1049994" y="4072662"/>
            <a:ext cx="1253526" cy="142385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3</a:t>
            </a:r>
          </a:p>
        </p:txBody>
      </p:sp>
      <p:sp>
        <p:nvSpPr>
          <p:cNvPr id="421" name="Ellipse 420">
            <a:extLst>
              <a:ext uri="{FF2B5EF4-FFF2-40B4-BE49-F238E27FC236}">
                <a16:creationId xmlns:a16="http://schemas.microsoft.com/office/drawing/2014/main" id="{FBD2935D-8647-4C42-80C8-97CF89AC45C2}"/>
              </a:ext>
            </a:extLst>
          </p:cNvPr>
          <p:cNvSpPr/>
          <p:nvPr/>
        </p:nvSpPr>
        <p:spPr>
          <a:xfrm>
            <a:off x="1021132" y="4402749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2" name="Ellipse 421">
            <a:extLst>
              <a:ext uri="{FF2B5EF4-FFF2-40B4-BE49-F238E27FC236}">
                <a16:creationId xmlns:a16="http://schemas.microsoft.com/office/drawing/2014/main" id="{55A5107D-2DDA-4C47-9A3E-0872FAD41837}"/>
              </a:ext>
            </a:extLst>
          </p:cNvPr>
          <p:cNvSpPr/>
          <p:nvPr/>
        </p:nvSpPr>
        <p:spPr>
          <a:xfrm>
            <a:off x="1021132" y="4521812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3" name="Rechteck: abgerundete Ecken 422">
            <a:extLst>
              <a:ext uri="{FF2B5EF4-FFF2-40B4-BE49-F238E27FC236}">
                <a16:creationId xmlns:a16="http://schemas.microsoft.com/office/drawing/2014/main" id="{65D570A4-08D2-434C-A43F-264D5B6E8E9A}"/>
              </a:ext>
            </a:extLst>
          </p:cNvPr>
          <p:cNvSpPr/>
          <p:nvPr/>
        </p:nvSpPr>
        <p:spPr>
          <a:xfrm rot="16200000">
            <a:off x="3330783" y="3785009"/>
            <a:ext cx="858973" cy="940660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  Label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01   TMS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   TDI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03   TDO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04   TCK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05   GND</a:t>
            </a:r>
          </a:p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06   +3.3V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4" name="Rechteck: abgerundete Ecken 423">
            <a:extLst>
              <a:ext uri="{FF2B5EF4-FFF2-40B4-BE49-F238E27FC236}">
                <a16:creationId xmlns:a16="http://schemas.microsoft.com/office/drawing/2014/main" id="{6E847921-04B2-483D-88DD-D9EBE54A4A4A}"/>
              </a:ext>
            </a:extLst>
          </p:cNvPr>
          <p:cNvSpPr/>
          <p:nvPr/>
        </p:nvSpPr>
        <p:spPr>
          <a:xfrm rot="16200000">
            <a:off x="2789263" y="4184147"/>
            <a:ext cx="858971" cy="142385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4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5" name="Ellipse 424">
            <a:extLst>
              <a:ext uri="{FF2B5EF4-FFF2-40B4-BE49-F238E27FC236}">
                <a16:creationId xmlns:a16="http://schemas.microsoft.com/office/drawing/2014/main" id="{D40F6456-13FC-414E-861C-1394D81A9A3C}"/>
              </a:ext>
            </a:extLst>
          </p:cNvPr>
          <p:cNvSpPr/>
          <p:nvPr/>
        </p:nvSpPr>
        <p:spPr>
          <a:xfrm rot="16200000">
            <a:off x="3489549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6" name="Ellipse 425">
            <a:extLst>
              <a:ext uri="{FF2B5EF4-FFF2-40B4-BE49-F238E27FC236}">
                <a16:creationId xmlns:a16="http://schemas.microsoft.com/office/drawing/2014/main" id="{FF007819-5BC6-479D-A9AD-1879C413FD38}"/>
              </a:ext>
            </a:extLst>
          </p:cNvPr>
          <p:cNvSpPr/>
          <p:nvPr/>
        </p:nvSpPr>
        <p:spPr>
          <a:xfrm rot="16200000">
            <a:off x="3608612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7" name="Ellipse 426">
            <a:extLst>
              <a:ext uri="{FF2B5EF4-FFF2-40B4-BE49-F238E27FC236}">
                <a16:creationId xmlns:a16="http://schemas.microsoft.com/office/drawing/2014/main" id="{92E85744-345B-49E6-9CFE-8B3162AE3432}"/>
              </a:ext>
            </a:extLst>
          </p:cNvPr>
          <p:cNvSpPr/>
          <p:nvPr/>
        </p:nvSpPr>
        <p:spPr>
          <a:xfrm rot="16200000">
            <a:off x="3727675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8" name="Ellipse 427">
            <a:extLst>
              <a:ext uri="{FF2B5EF4-FFF2-40B4-BE49-F238E27FC236}">
                <a16:creationId xmlns:a16="http://schemas.microsoft.com/office/drawing/2014/main" id="{C19D1FAA-5253-43F6-A532-441F621CBAD2}"/>
              </a:ext>
            </a:extLst>
          </p:cNvPr>
          <p:cNvSpPr/>
          <p:nvPr/>
        </p:nvSpPr>
        <p:spPr>
          <a:xfrm rot="16200000">
            <a:off x="3846738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9" name="Ellipse 428">
            <a:extLst>
              <a:ext uri="{FF2B5EF4-FFF2-40B4-BE49-F238E27FC236}">
                <a16:creationId xmlns:a16="http://schemas.microsoft.com/office/drawing/2014/main" id="{17C55F2D-0931-4028-99A8-8C8251DA44A1}"/>
              </a:ext>
            </a:extLst>
          </p:cNvPr>
          <p:cNvSpPr/>
          <p:nvPr/>
        </p:nvSpPr>
        <p:spPr>
          <a:xfrm rot="16200000">
            <a:off x="3977706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0" name="Ellipse 429">
            <a:extLst>
              <a:ext uri="{FF2B5EF4-FFF2-40B4-BE49-F238E27FC236}">
                <a16:creationId xmlns:a16="http://schemas.microsoft.com/office/drawing/2014/main" id="{2FA8B11B-DE89-48DD-8476-BF0F3A8AD72F}"/>
              </a:ext>
            </a:extLst>
          </p:cNvPr>
          <p:cNvSpPr/>
          <p:nvPr/>
        </p:nvSpPr>
        <p:spPr>
          <a:xfrm rot="16200000">
            <a:off x="4096769" y="465120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1" name="Rechteck 430">
            <a:extLst>
              <a:ext uri="{FF2B5EF4-FFF2-40B4-BE49-F238E27FC236}">
                <a16:creationId xmlns:a16="http://schemas.microsoft.com/office/drawing/2014/main" id="{2A7FA27D-CE59-422D-B7E4-38A10DFADFA3}"/>
              </a:ext>
            </a:extLst>
          </p:cNvPr>
          <p:cNvSpPr/>
          <p:nvPr/>
        </p:nvSpPr>
        <p:spPr>
          <a:xfrm>
            <a:off x="6383382" y="1853956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2" name="Rechteck 431">
            <a:extLst>
              <a:ext uri="{FF2B5EF4-FFF2-40B4-BE49-F238E27FC236}">
                <a16:creationId xmlns:a16="http://schemas.microsoft.com/office/drawing/2014/main" id="{52D0593D-93D1-42FD-AE5B-437A8D5D174E}"/>
              </a:ext>
            </a:extLst>
          </p:cNvPr>
          <p:cNvSpPr/>
          <p:nvPr/>
        </p:nvSpPr>
        <p:spPr>
          <a:xfrm>
            <a:off x="6507202" y="1856522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</a:t>
            </a:r>
          </a:p>
        </p:txBody>
      </p:sp>
      <p:sp>
        <p:nvSpPr>
          <p:cNvPr id="433" name="Rechteck 432">
            <a:extLst>
              <a:ext uri="{FF2B5EF4-FFF2-40B4-BE49-F238E27FC236}">
                <a16:creationId xmlns:a16="http://schemas.microsoft.com/office/drawing/2014/main" id="{BFDAC5AB-F149-47FF-BE85-186D3152F22B}"/>
              </a:ext>
            </a:extLst>
          </p:cNvPr>
          <p:cNvSpPr/>
          <p:nvPr/>
        </p:nvSpPr>
        <p:spPr>
          <a:xfrm>
            <a:off x="6941893" y="1853395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4" name="Rechteck 433">
            <a:extLst>
              <a:ext uri="{FF2B5EF4-FFF2-40B4-BE49-F238E27FC236}">
                <a16:creationId xmlns:a16="http://schemas.microsoft.com/office/drawing/2014/main" id="{D4B7E779-87BA-492E-A942-67F84FAE2559}"/>
              </a:ext>
            </a:extLst>
          </p:cNvPr>
          <p:cNvSpPr/>
          <p:nvPr/>
        </p:nvSpPr>
        <p:spPr>
          <a:xfrm>
            <a:off x="7065727" y="1855961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2</a:t>
            </a:r>
          </a:p>
        </p:txBody>
      </p:sp>
      <p:sp>
        <p:nvSpPr>
          <p:cNvPr id="435" name="Rechteck 434">
            <a:extLst>
              <a:ext uri="{FF2B5EF4-FFF2-40B4-BE49-F238E27FC236}">
                <a16:creationId xmlns:a16="http://schemas.microsoft.com/office/drawing/2014/main" id="{DB049992-D6AB-41E0-9BEA-28B27CE83983}"/>
              </a:ext>
            </a:extLst>
          </p:cNvPr>
          <p:cNvSpPr/>
          <p:nvPr/>
        </p:nvSpPr>
        <p:spPr>
          <a:xfrm>
            <a:off x="6380285" y="2188630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6" name="Rechteck 435">
            <a:extLst>
              <a:ext uri="{FF2B5EF4-FFF2-40B4-BE49-F238E27FC236}">
                <a16:creationId xmlns:a16="http://schemas.microsoft.com/office/drawing/2014/main" id="{FEBEFFE5-DC4D-45C8-B9A5-293D13CA7144}"/>
              </a:ext>
            </a:extLst>
          </p:cNvPr>
          <p:cNvSpPr/>
          <p:nvPr/>
        </p:nvSpPr>
        <p:spPr>
          <a:xfrm>
            <a:off x="6504105" y="2191196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3</a:t>
            </a:r>
          </a:p>
        </p:txBody>
      </p:sp>
      <p:sp>
        <p:nvSpPr>
          <p:cNvPr id="437" name="Rechteck 436">
            <a:extLst>
              <a:ext uri="{FF2B5EF4-FFF2-40B4-BE49-F238E27FC236}">
                <a16:creationId xmlns:a16="http://schemas.microsoft.com/office/drawing/2014/main" id="{B9801CA0-B114-41E5-8AED-F796F8DB7E1D}"/>
              </a:ext>
            </a:extLst>
          </p:cNvPr>
          <p:cNvSpPr/>
          <p:nvPr/>
        </p:nvSpPr>
        <p:spPr>
          <a:xfrm>
            <a:off x="6938796" y="2188069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8" name="Rechteck 437">
            <a:extLst>
              <a:ext uri="{FF2B5EF4-FFF2-40B4-BE49-F238E27FC236}">
                <a16:creationId xmlns:a16="http://schemas.microsoft.com/office/drawing/2014/main" id="{4F3B5FAB-2793-4F42-9E13-4F43610F68E2}"/>
              </a:ext>
            </a:extLst>
          </p:cNvPr>
          <p:cNvSpPr/>
          <p:nvPr/>
        </p:nvSpPr>
        <p:spPr>
          <a:xfrm>
            <a:off x="7062630" y="2190635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4</a:t>
            </a:r>
          </a:p>
        </p:txBody>
      </p:sp>
      <p:sp>
        <p:nvSpPr>
          <p:cNvPr id="439" name="Rechteck 438">
            <a:extLst>
              <a:ext uri="{FF2B5EF4-FFF2-40B4-BE49-F238E27FC236}">
                <a16:creationId xmlns:a16="http://schemas.microsoft.com/office/drawing/2014/main" id="{FD786177-5788-41D2-8B6A-82CDEADEA696}"/>
              </a:ext>
            </a:extLst>
          </p:cNvPr>
          <p:cNvSpPr/>
          <p:nvPr/>
        </p:nvSpPr>
        <p:spPr>
          <a:xfrm>
            <a:off x="6381015" y="2316473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0" name="Rechteck 439">
            <a:extLst>
              <a:ext uri="{FF2B5EF4-FFF2-40B4-BE49-F238E27FC236}">
                <a16:creationId xmlns:a16="http://schemas.microsoft.com/office/drawing/2014/main" id="{ED42DBF8-83A8-4612-8C1B-6BA6565C8B52}"/>
              </a:ext>
            </a:extLst>
          </p:cNvPr>
          <p:cNvSpPr/>
          <p:nvPr/>
        </p:nvSpPr>
        <p:spPr>
          <a:xfrm>
            <a:off x="6504835" y="2319039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5</a:t>
            </a:r>
          </a:p>
        </p:txBody>
      </p:sp>
      <p:sp>
        <p:nvSpPr>
          <p:cNvPr id="441" name="Rechteck 440">
            <a:extLst>
              <a:ext uri="{FF2B5EF4-FFF2-40B4-BE49-F238E27FC236}">
                <a16:creationId xmlns:a16="http://schemas.microsoft.com/office/drawing/2014/main" id="{8CBC883A-937F-4F0C-9007-CDCE612C8A49}"/>
              </a:ext>
            </a:extLst>
          </p:cNvPr>
          <p:cNvSpPr/>
          <p:nvPr/>
        </p:nvSpPr>
        <p:spPr>
          <a:xfrm>
            <a:off x="6939526" y="2315912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2" name="Rechteck 441">
            <a:extLst>
              <a:ext uri="{FF2B5EF4-FFF2-40B4-BE49-F238E27FC236}">
                <a16:creationId xmlns:a16="http://schemas.microsoft.com/office/drawing/2014/main" id="{35836B95-D4ED-4DCE-8259-BE2C1FB71121}"/>
              </a:ext>
            </a:extLst>
          </p:cNvPr>
          <p:cNvSpPr/>
          <p:nvPr/>
        </p:nvSpPr>
        <p:spPr>
          <a:xfrm>
            <a:off x="7063360" y="2318478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6</a:t>
            </a:r>
          </a:p>
        </p:txBody>
      </p:sp>
      <p:sp>
        <p:nvSpPr>
          <p:cNvPr id="443" name="Rechteck 442">
            <a:extLst>
              <a:ext uri="{FF2B5EF4-FFF2-40B4-BE49-F238E27FC236}">
                <a16:creationId xmlns:a16="http://schemas.microsoft.com/office/drawing/2014/main" id="{0C7E24BA-1EB2-4B5F-BAB1-BA810B6C3869}"/>
              </a:ext>
            </a:extLst>
          </p:cNvPr>
          <p:cNvSpPr/>
          <p:nvPr/>
        </p:nvSpPr>
        <p:spPr>
          <a:xfrm>
            <a:off x="6380285" y="2632582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4" name="Rechteck 443">
            <a:extLst>
              <a:ext uri="{FF2B5EF4-FFF2-40B4-BE49-F238E27FC236}">
                <a16:creationId xmlns:a16="http://schemas.microsoft.com/office/drawing/2014/main" id="{F7DD297A-C99B-4C6E-A37A-C96F6498A67E}"/>
              </a:ext>
            </a:extLst>
          </p:cNvPr>
          <p:cNvSpPr/>
          <p:nvPr/>
        </p:nvSpPr>
        <p:spPr>
          <a:xfrm>
            <a:off x="6504105" y="2635148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8</a:t>
            </a:r>
          </a:p>
        </p:txBody>
      </p:sp>
      <p:sp>
        <p:nvSpPr>
          <p:cNvPr id="445" name="Rechteck 444">
            <a:extLst>
              <a:ext uri="{FF2B5EF4-FFF2-40B4-BE49-F238E27FC236}">
                <a16:creationId xmlns:a16="http://schemas.microsoft.com/office/drawing/2014/main" id="{4C69E725-772B-459B-85B3-2609436B7AF3}"/>
              </a:ext>
            </a:extLst>
          </p:cNvPr>
          <p:cNvSpPr/>
          <p:nvPr/>
        </p:nvSpPr>
        <p:spPr>
          <a:xfrm>
            <a:off x="6938796" y="2632021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6" name="Rechteck 445">
            <a:extLst>
              <a:ext uri="{FF2B5EF4-FFF2-40B4-BE49-F238E27FC236}">
                <a16:creationId xmlns:a16="http://schemas.microsoft.com/office/drawing/2014/main" id="{42C07320-73B9-445F-A371-70AD50D67DA0}"/>
              </a:ext>
            </a:extLst>
          </p:cNvPr>
          <p:cNvSpPr/>
          <p:nvPr/>
        </p:nvSpPr>
        <p:spPr>
          <a:xfrm>
            <a:off x="7062630" y="2634587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9</a:t>
            </a:r>
          </a:p>
        </p:txBody>
      </p:sp>
      <p:sp>
        <p:nvSpPr>
          <p:cNvPr id="447" name="Rechteck 446">
            <a:extLst>
              <a:ext uri="{FF2B5EF4-FFF2-40B4-BE49-F238E27FC236}">
                <a16:creationId xmlns:a16="http://schemas.microsoft.com/office/drawing/2014/main" id="{BE6F3939-CEC1-4D12-92E2-C10834B45A3B}"/>
              </a:ext>
            </a:extLst>
          </p:cNvPr>
          <p:cNvSpPr/>
          <p:nvPr/>
        </p:nvSpPr>
        <p:spPr>
          <a:xfrm>
            <a:off x="6377188" y="2967256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8" name="Rechteck 447">
            <a:extLst>
              <a:ext uri="{FF2B5EF4-FFF2-40B4-BE49-F238E27FC236}">
                <a16:creationId xmlns:a16="http://schemas.microsoft.com/office/drawing/2014/main" id="{AFCF60B6-C517-4F02-B238-3BFCCE635F68}"/>
              </a:ext>
            </a:extLst>
          </p:cNvPr>
          <p:cNvSpPr/>
          <p:nvPr/>
        </p:nvSpPr>
        <p:spPr>
          <a:xfrm>
            <a:off x="6501026" y="2969822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10</a:t>
            </a:r>
          </a:p>
        </p:txBody>
      </p:sp>
      <p:sp>
        <p:nvSpPr>
          <p:cNvPr id="449" name="Rechteck 448">
            <a:extLst>
              <a:ext uri="{FF2B5EF4-FFF2-40B4-BE49-F238E27FC236}">
                <a16:creationId xmlns:a16="http://schemas.microsoft.com/office/drawing/2014/main" id="{3C501E70-C8FD-48A2-9CFE-99A028636A12}"/>
              </a:ext>
            </a:extLst>
          </p:cNvPr>
          <p:cNvSpPr/>
          <p:nvPr/>
        </p:nvSpPr>
        <p:spPr>
          <a:xfrm>
            <a:off x="6935699" y="2966695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0" name="Rechteck 449">
            <a:extLst>
              <a:ext uri="{FF2B5EF4-FFF2-40B4-BE49-F238E27FC236}">
                <a16:creationId xmlns:a16="http://schemas.microsoft.com/office/drawing/2014/main" id="{8C73B50B-D651-4250-8055-05A5D54CB7EF}"/>
              </a:ext>
            </a:extLst>
          </p:cNvPr>
          <p:cNvSpPr/>
          <p:nvPr/>
        </p:nvSpPr>
        <p:spPr>
          <a:xfrm>
            <a:off x="7059533" y="2969261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11</a:t>
            </a:r>
          </a:p>
        </p:txBody>
      </p:sp>
      <p:sp>
        <p:nvSpPr>
          <p:cNvPr id="451" name="Rechteck 450">
            <a:extLst>
              <a:ext uri="{FF2B5EF4-FFF2-40B4-BE49-F238E27FC236}">
                <a16:creationId xmlns:a16="http://schemas.microsoft.com/office/drawing/2014/main" id="{737EE57E-A1B3-4653-8241-8DC65B43F9F9}"/>
              </a:ext>
            </a:extLst>
          </p:cNvPr>
          <p:cNvSpPr/>
          <p:nvPr/>
        </p:nvSpPr>
        <p:spPr>
          <a:xfrm>
            <a:off x="6377918" y="3095099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2" name="Rechteck 451">
            <a:extLst>
              <a:ext uri="{FF2B5EF4-FFF2-40B4-BE49-F238E27FC236}">
                <a16:creationId xmlns:a16="http://schemas.microsoft.com/office/drawing/2014/main" id="{DAD68046-52E5-4E0C-A3A9-6B02E5125E0B}"/>
              </a:ext>
            </a:extLst>
          </p:cNvPr>
          <p:cNvSpPr/>
          <p:nvPr/>
        </p:nvSpPr>
        <p:spPr>
          <a:xfrm>
            <a:off x="6501756" y="3097665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12</a:t>
            </a:r>
          </a:p>
        </p:txBody>
      </p:sp>
      <p:sp>
        <p:nvSpPr>
          <p:cNvPr id="453" name="Rechteck 452">
            <a:extLst>
              <a:ext uri="{FF2B5EF4-FFF2-40B4-BE49-F238E27FC236}">
                <a16:creationId xmlns:a16="http://schemas.microsoft.com/office/drawing/2014/main" id="{7A3F1391-0319-4554-85BE-214E6E91DA03}"/>
              </a:ext>
            </a:extLst>
          </p:cNvPr>
          <p:cNvSpPr/>
          <p:nvPr/>
        </p:nvSpPr>
        <p:spPr>
          <a:xfrm>
            <a:off x="6936429" y="3094538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4" name="Rechteck 453">
            <a:extLst>
              <a:ext uri="{FF2B5EF4-FFF2-40B4-BE49-F238E27FC236}">
                <a16:creationId xmlns:a16="http://schemas.microsoft.com/office/drawing/2014/main" id="{17964352-346B-454A-87FD-0A1F2B61A443}"/>
              </a:ext>
            </a:extLst>
          </p:cNvPr>
          <p:cNvSpPr/>
          <p:nvPr/>
        </p:nvSpPr>
        <p:spPr>
          <a:xfrm>
            <a:off x="7060263" y="3097104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13</a:t>
            </a:r>
          </a:p>
        </p:txBody>
      </p:sp>
      <p:sp>
        <p:nvSpPr>
          <p:cNvPr id="455" name="Rechteck 454">
            <a:extLst>
              <a:ext uri="{FF2B5EF4-FFF2-40B4-BE49-F238E27FC236}">
                <a16:creationId xmlns:a16="http://schemas.microsoft.com/office/drawing/2014/main" id="{2ECC9172-A116-4031-B813-4ED91B17C21D}"/>
              </a:ext>
            </a:extLst>
          </p:cNvPr>
          <p:cNvSpPr/>
          <p:nvPr/>
        </p:nvSpPr>
        <p:spPr>
          <a:xfrm>
            <a:off x="6375751" y="3375473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6" name="Rechteck 455">
            <a:extLst>
              <a:ext uri="{FF2B5EF4-FFF2-40B4-BE49-F238E27FC236}">
                <a16:creationId xmlns:a16="http://schemas.microsoft.com/office/drawing/2014/main" id="{530673A5-B2D1-4D78-B3C3-57B69736A51B}"/>
              </a:ext>
            </a:extLst>
          </p:cNvPr>
          <p:cNvSpPr/>
          <p:nvPr/>
        </p:nvSpPr>
        <p:spPr>
          <a:xfrm>
            <a:off x="6504349" y="3378039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14</a:t>
            </a:r>
          </a:p>
        </p:txBody>
      </p:sp>
      <p:sp>
        <p:nvSpPr>
          <p:cNvPr id="457" name="Rechteck 456">
            <a:extLst>
              <a:ext uri="{FF2B5EF4-FFF2-40B4-BE49-F238E27FC236}">
                <a16:creationId xmlns:a16="http://schemas.microsoft.com/office/drawing/2014/main" id="{79137072-A022-429B-AB2A-2D18D4471EB6}"/>
              </a:ext>
            </a:extLst>
          </p:cNvPr>
          <p:cNvSpPr/>
          <p:nvPr/>
        </p:nvSpPr>
        <p:spPr>
          <a:xfrm>
            <a:off x="6934262" y="3374912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8" name="Rechteck 457">
            <a:extLst>
              <a:ext uri="{FF2B5EF4-FFF2-40B4-BE49-F238E27FC236}">
                <a16:creationId xmlns:a16="http://schemas.microsoft.com/office/drawing/2014/main" id="{AF38C04F-5B5D-463E-917F-1B8BD2113C63}"/>
              </a:ext>
            </a:extLst>
          </p:cNvPr>
          <p:cNvSpPr/>
          <p:nvPr/>
        </p:nvSpPr>
        <p:spPr>
          <a:xfrm>
            <a:off x="7058096" y="3377478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15</a:t>
            </a:r>
          </a:p>
        </p:txBody>
      </p:sp>
      <p:sp>
        <p:nvSpPr>
          <p:cNvPr id="459" name="Rechteck 458">
            <a:extLst>
              <a:ext uri="{FF2B5EF4-FFF2-40B4-BE49-F238E27FC236}">
                <a16:creationId xmlns:a16="http://schemas.microsoft.com/office/drawing/2014/main" id="{48ABCFD4-F5F7-4C8A-AC34-9CE97F81F19E}"/>
              </a:ext>
            </a:extLst>
          </p:cNvPr>
          <p:cNvSpPr/>
          <p:nvPr/>
        </p:nvSpPr>
        <p:spPr>
          <a:xfrm>
            <a:off x="6372654" y="3710147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0" name="Rechteck 459">
            <a:extLst>
              <a:ext uri="{FF2B5EF4-FFF2-40B4-BE49-F238E27FC236}">
                <a16:creationId xmlns:a16="http://schemas.microsoft.com/office/drawing/2014/main" id="{CA18165A-1E22-46BE-B7CD-8266E314A4FA}"/>
              </a:ext>
            </a:extLst>
          </p:cNvPr>
          <p:cNvSpPr/>
          <p:nvPr/>
        </p:nvSpPr>
        <p:spPr>
          <a:xfrm>
            <a:off x="6505997" y="3712713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18</a:t>
            </a:r>
          </a:p>
        </p:txBody>
      </p:sp>
      <p:sp>
        <p:nvSpPr>
          <p:cNvPr id="461" name="Rechteck 460">
            <a:extLst>
              <a:ext uri="{FF2B5EF4-FFF2-40B4-BE49-F238E27FC236}">
                <a16:creationId xmlns:a16="http://schemas.microsoft.com/office/drawing/2014/main" id="{E8CDC3C5-F6DA-448B-8967-056399D0926F}"/>
              </a:ext>
            </a:extLst>
          </p:cNvPr>
          <p:cNvSpPr/>
          <p:nvPr/>
        </p:nvSpPr>
        <p:spPr>
          <a:xfrm>
            <a:off x="6931165" y="3709586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2" name="Rechteck 461">
            <a:extLst>
              <a:ext uri="{FF2B5EF4-FFF2-40B4-BE49-F238E27FC236}">
                <a16:creationId xmlns:a16="http://schemas.microsoft.com/office/drawing/2014/main" id="{026D5E31-557C-4263-808E-8E369E1CA4FA}"/>
              </a:ext>
            </a:extLst>
          </p:cNvPr>
          <p:cNvSpPr/>
          <p:nvPr/>
        </p:nvSpPr>
        <p:spPr>
          <a:xfrm>
            <a:off x="7054999" y="3712152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19</a:t>
            </a:r>
          </a:p>
        </p:txBody>
      </p:sp>
      <p:sp>
        <p:nvSpPr>
          <p:cNvPr id="463" name="Rechteck 462">
            <a:extLst>
              <a:ext uri="{FF2B5EF4-FFF2-40B4-BE49-F238E27FC236}">
                <a16:creationId xmlns:a16="http://schemas.microsoft.com/office/drawing/2014/main" id="{DE16A114-7B81-435C-9C21-9EBF288516DC}"/>
              </a:ext>
            </a:extLst>
          </p:cNvPr>
          <p:cNvSpPr/>
          <p:nvPr/>
        </p:nvSpPr>
        <p:spPr>
          <a:xfrm>
            <a:off x="6373384" y="3837990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4" name="Rechteck 463">
            <a:extLst>
              <a:ext uri="{FF2B5EF4-FFF2-40B4-BE49-F238E27FC236}">
                <a16:creationId xmlns:a16="http://schemas.microsoft.com/office/drawing/2014/main" id="{E6FEFB1E-F5DD-42CC-A274-B8FAA6B322BE}"/>
              </a:ext>
            </a:extLst>
          </p:cNvPr>
          <p:cNvSpPr/>
          <p:nvPr/>
        </p:nvSpPr>
        <p:spPr>
          <a:xfrm>
            <a:off x="6501982" y="3840556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20</a:t>
            </a:r>
          </a:p>
        </p:txBody>
      </p:sp>
      <p:sp>
        <p:nvSpPr>
          <p:cNvPr id="465" name="Rechteck 464">
            <a:extLst>
              <a:ext uri="{FF2B5EF4-FFF2-40B4-BE49-F238E27FC236}">
                <a16:creationId xmlns:a16="http://schemas.microsoft.com/office/drawing/2014/main" id="{CE62550F-46CD-4761-981E-D574E1A1BD50}"/>
              </a:ext>
            </a:extLst>
          </p:cNvPr>
          <p:cNvSpPr/>
          <p:nvPr/>
        </p:nvSpPr>
        <p:spPr>
          <a:xfrm>
            <a:off x="6931895" y="3837429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6" name="Rechteck 465">
            <a:extLst>
              <a:ext uri="{FF2B5EF4-FFF2-40B4-BE49-F238E27FC236}">
                <a16:creationId xmlns:a16="http://schemas.microsoft.com/office/drawing/2014/main" id="{70ABD341-2172-44E3-BB62-91D496E9FC1C}"/>
              </a:ext>
            </a:extLst>
          </p:cNvPr>
          <p:cNvSpPr/>
          <p:nvPr/>
        </p:nvSpPr>
        <p:spPr>
          <a:xfrm>
            <a:off x="7055729" y="3839995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21</a:t>
            </a:r>
          </a:p>
        </p:txBody>
      </p:sp>
      <p:sp>
        <p:nvSpPr>
          <p:cNvPr id="467" name="Rechteck 466">
            <a:extLst>
              <a:ext uri="{FF2B5EF4-FFF2-40B4-BE49-F238E27FC236}">
                <a16:creationId xmlns:a16="http://schemas.microsoft.com/office/drawing/2014/main" id="{C3728C2D-C9F5-4A5C-873B-EE5C9798E816}"/>
              </a:ext>
            </a:extLst>
          </p:cNvPr>
          <p:cNvSpPr/>
          <p:nvPr/>
        </p:nvSpPr>
        <p:spPr>
          <a:xfrm rot="16200000">
            <a:off x="1156772" y="3651399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8" name="Rechteck 467">
            <a:extLst>
              <a:ext uri="{FF2B5EF4-FFF2-40B4-BE49-F238E27FC236}">
                <a16:creationId xmlns:a16="http://schemas.microsoft.com/office/drawing/2014/main" id="{E24B714A-FDC9-4460-B3C8-FC857ABB5034}"/>
              </a:ext>
            </a:extLst>
          </p:cNvPr>
          <p:cNvSpPr/>
          <p:nvPr/>
        </p:nvSpPr>
        <p:spPr>
          <a:xfrm rot="16200000">
            <a:off x="1222910" y="3716414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16</a:t>
            </a:r>
          </a:p>
        </p:txBody>
      </p:sp>
      <p:sp>
        <p:nvSpPr>
          <p:cNvPr id="469" name="Rechteck 468">
            <a:extLst>
              <a:ext uri="{FF2B5EF4-FFF2-40B4-BE49-F238E27FC236}">
                <a16:creationId xmlns:a16="http://schemas.microsoft.com/office/drawing/2014/main" id="{DB1EA683-7F9B-4034-899B-482C67F2269C}"/>
              </a:ext>
            </a:extLst>
          </p:cNvPr>
          <p:cNvSpPr/>
          <p:nvPr/>
        </p:nvSpPr>
        <p:spPr>
          <a:xfrm rot="16200000">
            <a:off x="1335340" y="3651398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0" name="Rechteck 469">
            <a:extLst>
              <a:ext uri="{FF2B5EF4-FFF2-40B4-BE49-F238E27FC236}">
                <a16:creationId xmlns:a16="http://schemas.microsoft.com/office/drawing/2014/main" id="{48B8C745-4FDA-489C-89F5-FC0333BF7B32}"/>
              </a:ext>
            </a:extLst>
          </p:cNvPr>
          <p:cNvSpPr/>
          <p:nvPr/>
        </p:nvSpPr>
        <p:spPr>
          <a:xfrm rot="16200000">
            <a:off x="1401478" y="3716413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17</a:t>
            </a:r>
          </a:p>
        </p:txBody>
      </p:sp>
      <p:sp>
        <p:nvSpPr>
          <p:cNvPr id="471" name="Rechteck 470">
            <a:extLst>
              <a:ext uri="{FF2B5EF4-FFF2-40B4-BE49-F238E27FC236}">
                <a16:creationId xmlns:a16="http://schemas.microsoft.com/office/drawing/2014/main" id="{6E1522FD-7B37-4A88-8172-34F84953F203}"/>
              </a:ext>
            </a:extLst>
          </p:cNvPr>
          <p:cNvSpPr/>
          <p:nvPr/>
        </p:nvSpPr>
        <p:spPr>
          <a:xfrm rot="16200000">
            <a:off x="4171016" y="4378595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2" name="Rechteck 471">
            <a:extLst>
              <a:ext uri="{FF2B5EF4-FFF2-40B4-BE49-F238E27FC236}">
                <a16:creationId xmlns:a16="http://schemas.microsoft.com/office/drawing/2014/main" id="{80F9775C-616A-4791-AB2A-71303B8A3AB2}"/>
              </a:ext>
            </a:extLst>
          </p:cNvPr>
          <p:cNvSpPr/>
          <p:nvPr/>
        </p:nvSpPr>
        <p:spPr>
          <a:xfrm rot="16200000">
            <a:off x="4235575" y="4321273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22</a:t>
            </a:r>
          </a:p>
        </p:txBody>
      </p:sp>
      <p:sp>
        <p:nvSpPr>
          <p:cNvPr id="473" name="Rechteck 472">
            <a:extLst>
              <a:ext uri="{FF2B5EF4-FFF2-40B4-BE49-F238E27FC236}">
                <a16:creationId xmlns:a16="http://schemas.microsoft.com/office/drawing/2014/main" id="{FDA90ED9-9B84-4E7E-8DF2-91D305F83794}"/>
              </a:ext>
            </a:extLst>
          </p:cNvPr>
          <p:cNvSpPr/>
          <p:nvPr/>
        </p:nvSpPr>
        <p:spPr>
          <a:xfrm rot="16200000">
            <a:off x="4349584" y="4378594"/>
            <a:ext cx="489803" cy="128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4" name="Rechteck 473">
            <a:extLst>
              <a:ext uri="{FF2B5EF4-FFF2-40B4-BE49-F238E27FC236}">
                <a16:creationId xmlns:a16="http://schemas.microsoft.com/office/drawing/2014/main" id="{0176DAC2-26BD-41BD-9DAA-C92B9249194B}"/>
              </a:ext>
            </a:extLst>
          </p:cNvPr>
          <p:cNvSpPr/>
          <p:nvPr/>
        </p:nvSpPr>
        <p:spPr>
          <a:xfrm rot="16200000">
            <a:off x="4415722" y="4443609"/>
            <a:ext cx="361216" cy="1269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600" b="1" dirty="0">
                <a:solidFill>
                  <a:schemeClr val="bg1"/>
                </a:solidFill>
              </a:rPr>
              <a:t>W 23</a:t>
            </a:r>
          </a:p>
        </p:txBody>
      </p:sp>
      <p:sp>
        <p:nvSpPr>
          <p:cNvPr id="475" name="Rechteck: abgerundete Ecken 474">
            <a:extLst>
              <a:ext uri="{FF2B5EF4-FFF2-40B4-BE49-F238E27FC236}">
                <a16:creationId xmlns:a16="http://schemas.microsoft.com/office/drawing/2014/main" id="{14DC6940-94C0-4583-BE74-C9AAD247CC5D}"/>
              </a:ext>
            </a:extLst>
          </p:cNvPr>
          <p:cNvSpPr/>
          <p:nvPr/>
        </p:nvSpPr>
        <p:spPr>
          <a:xfrm>
            <a:off x="738000" y="2082678"/>
            <a:ext cx="474598" cy="294702"/>
          </a:xfrm>
          <a:prstGeom prst="roundRect">
            <a:avLst>
              <a:gd name="adj" fmla="val 5355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000" dirty="0"/>
              <a:t>RJ45</a:t>
            </a:r>
          </a:p>
        </p:txBody>
      </p:sp>
      <p:sp>
        <p:nvSpPr>
          <p:cNvPr id="476" name="Rechteck: abgerundete Ecken 475">
            <a:extLst>
              <a:ext uri="{FF2B5EF4-FFF2-40B4-BE49-F238E27FC236}">
                <a16:creationId xmlns:a16="http://schemas.microsoft.com/office/drawing/2014/main" id="{5E2E98C0-4969-4D17-965A-CD541953A35B}"/>
              </a:ext>
            </a:extLst>
          </p:cNvPr>
          <p:cNvSpPr/>
          <p:nvPr/>
        </p:nvSpPr>
        <p:spPr>
          <a:xfrm>
            <a:off x="622403" y="1302656"/>
            <a:ext cx="14955631" cy="3530600"/>
          </a:xfrm>
          <a:prstGeom prst="roundRect">
            <a:avLst>
              <a:gd name="adj" fmla="val 382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7" name="Ellipse 476">
            <a:extLst>
              <a:ext uri="{FF2B5EF4-FFF2-40B4-BE49-F238E27FC236}">
                <a16:creationId xmlns:a16="http://schemas.microsoft.com/office/drawing/2014/main" id="{1CDCCB2A-AA01-40C1-B8C3-9F0BB681F589}"/>
              </a:ext>
            </a:extLst>
          </p:cNvPr>
          <p:cNvSpPr/>
          <p:nvPr/>
        </p:nvSpPr>
        <p:spPr>
          <a:xfrm>
            <a:off x="813801" y="1436355"/>
            <a:ext cx="207331" cy="20733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8" name="Rechteck 477">
            <a:extLst>
              <a:ext uri="{FF2B5EF4-FFF2-40B4-BE49-F238E27FC236}">
                <a16:creationId xmlns:a16="http://schemas.microsoft.com/office/drawing/2014/main" id="{18C37AD4-E153-4703-832C-7046D03E026D}"/>
              </a:ext>
            </a:extLst>
          </p:cNvPr>
          <p:cNvSpPr/>
          <p:nvPr/>
        </p:nvSpPr>
        <p:spPr>
          <a:xfrm>
            <a:off x="1001281" y="1403298"/>
            <a:ext cx="14414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Montageloch für PE (240V AC)</a:t>
            </a:r>
            <a:endParaRPr lang="de-DE" dirty="0"/>
          </a:p>
        </p:txBody>
      </p:sp>
      <p:sp>
        <p:nvSpPr>
          <p:cNvPr id="479" name="Rechteck: abgerundete Ecken 478">
            <a:extLst>
              <a:ext uri="{FF2B5EF4-FFF2-40B4-BE49-F238E27FC236}">
                <a16:creationId xmlns:a16="http://schemas.microsoft.com/office/drawing/2014/main" id="{2130872D-B5B1-4E96-BDA8-737945E3F254}"/>
              </a:ext>
            </a:extLst>
          </p:cNvPr>
          <p:cNvSpPr/>
          <p:nvPr/>
        </p:nvSpPr>
        <p:spPr>
          <a:xfrm>
            <a:off x="1934056" y="1795696"/>
            <a:ext cx="2193958" cy="1988220"/>
          </a:xfrm>
          <a:prstGeom prst="roundRect">
            <a:avLst>
              <a:gd name="adj" fmla="val 31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P1 DB25 P1   </a:t>
            </a:r>
            <a:r>
              <a:rPr lang="de-DE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DB25 P1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 </a:t>
            </a:r>
            <a:r>
              <a:rPr lang="de-DE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</a:t>
            </a:r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FUNC </a:t>
            </a:r>
            <a:r>
              <a:rPr lang="de-DE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</a:t>
            </a:r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PIN  </a:t>
            </a:r>
            <a:r>
              <a:rPr lang="de-DE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</a:t>
            </a:r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01  01   IO41 IO42      14   02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03  02   IO43 IO44      15   04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05  03   IO45 IO46      16   06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07  04   IO47 IO48      17   08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09  05   IO49 GND       18   10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  06   IO50 GND       19   12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  07   IO51 GND       20   14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  08   IO52 GND       21   16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  09   IO53 GND / 5V  22   18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19  10   IO54 GND / 5V  23   20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21  11   IO55 GND o. 5V 24   22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  12   IO56 GND o. 5V 25   24</a:t>
            </a:r>
          </a:p>
          <a:p>
            <a:r>
              <a:rPr lang="de-DE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  13   IO57 GND o. 5V XX   26</a:t>
            </a:r>
          </a:p>
        </p:txBody>
      </p:sp>
      <p:sp>
        <p:nvSpPr>
          <p:cNvPr id="480" name="Rechteck: abgerundete Ecken 479">
            <a:extLst>
              <a:ext uri="{FF2B5EF4-FFF2-40B4-BE49-F238E27FC236}">
                <a16:creationId xmlns:a16="http://schemas.microsoft.com/office/drawing/2014/main" id="{93D61279-8A91-44E1-B2A8-9F83E756E2E0}"/>
              </a:ext>
            </a:extLst>
          </p:cNvPr>
          <p:cNvSpPr/>
          <p:nvPr/>
        </p:nvSpPr>
        <p:spPr>
          <a:xfrm>
            <a:off x="1934055" y="1653311"/>
            <a:ext cx="2193958" cy="142385"/>
          </a:xfrm>
          <a:prstGeom prst="roundRect">
            <a:avLst>
              <a:gd name="adj" fmla="val 56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1 [</a:t>
            </a:r>
            <a:r>
              <a:rPr lang="en-US" sz="8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Erweiterungsstecker</a:t>
            </a:r>
            <a:r>
              <a:rPr lang="en-US" sz="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de-DE" sz="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6DC45EB-E8D0-4D8C-9CFD-EEE7102A1718}"/>
              </a:ext>
            </a:extLst>
          </p:cNvPr>
          <p:cNvSpPr/>
          <p:nvPr/>
        </p:nvSpPr>
        <p:spPr>
          <a:xfrm>
            <a:off x="1902811" y="214532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3608559A-F16C-4042-8B06-E9E3980A6F52}"/>
              </a:ext>
            </a:extLst>
          </p:cNvPr>
          <p:cNvSpPr/>
          <p:nvPr/>
        </p:nvSpPr>
        <p:spPr>
          <a:xfrm>
            <a:off x="1902811" y="226438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1645D59E-1D3F-4774-8609-F2280FA4FEC7}"/>
              </a:ext>
            </a:extLst>
          </p:cNvPr>
          <p:cNvSpPr/>
          <p:nvPr/>
        </p:nvSpPr>
        <p:spPr>
          <a:xfrm>
            <a:off x="1902811" y="238345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4" name="Ellipse 483">
            <a:extLst>
              <a:ext uri="{FF2B5EF4-FFF2-40B4-BE49-F238E27FC236}">
                <a16:creationId xmlns:a16="http://schemas.microsoft.com/office/drawing/2014/main" id="{8AB72442-7E28-4644-A3AC-B03C4775E3C0}"/>
              </a:ext>
            </a:extLst>
          </p:cNvPr>
          <p:cNvSpPr/>
          <p:nvPr/>
        </p:nvSpPr>
        <p:spPr>
          <a:xfrm>
            <a:off x="1902811" y="250251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5" name="Ellipse 484">
            <a:extLst>
              <a:ext uri="{FF2B5EF4-FFF2-40B4-BE49-F238E27FC236}">
                <a16:creationId xmlns:a16="http://schemas.microsoft.com/office/drawing/2014/main" id="{D8A5A82C-2D04-48CC-9785-FB327443DDDC}"/>
              </a:ext>
            </a:extLst>
          </p:cNvPr>
          <p:cNvSpPr/>
          <p:nvPr/>
        </p:nvSpPr>
        <p:spPr>
          <a:xfrm>
            <a:off x="1902811" y="2633482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6" name="Ellipse 485">
            <a:extLst>
              <a:ext uri="{FF2B5EF4-FFF2-40B4-BE49-F238E27FC236}">
                <a16:creationId xmlns:a16="http://schemas.microsoft.com/office/drawing/2014/main" id="{2B08AC86-B9A3-4852-AEA0-496976BB6C12}"/>
              </a:ext>
            </a:extLst>
          </p:cNvPr>
          <p:cNvSpPr/>
          <p:nvPr/>
        </p:nvSpPr>
        <p:spPr>
          <a:xfrm>
            <a:off x="1902811" y="275254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7" name="Ellipse 486">
            <a:extLst>
              <a:ext uri="{FF2B5EF4-FFF2-40B4-BE49-F238E27FC236}">
                <a16:creationId xmlns:a16="http://schemas.microsoft.com/office/drawing/2014/main" id="{EB8A2C12-3347-4E23-AFAE-597A5AC36AB5}"/>
              </a:ext>
            </a:extLst>
          </p:cNvPr>
          <p:cNvSpPr/>
          <p:nvPr/>
        </p:nvSpPr>
        <p:spPr>
          <a:xfrm>
            <a:off x="1902811" y="287160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8" name="Ellipse 487">
            <a:extLst>
              <a:ext uri="{FF2B5EF4-FFF2-40B4-BE49-F238E27FC236}">
                <a16:creationId xmlns:a16="http://schemas.microsoft.com/office/drawing/2014/main" id="{CF19F5D4-DE92-4FA5-A8B5-20AB8C38D31B}"/>
              </a:ext>
            </a:extLst>
          </p:cNvPr>
          <p:cNvSpPr/>
          <p:nvPr/>
        </p:nvSpPr>
        <p:spPr>
          <a:xfrm>
            <a:off x="1902811" y="299067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9" name="Ellipse 488">
            <a:extLst>
              <a:ext uri="{FF2B5EF4-FFF2-40B4-BE49-F238E27FC236}">
                <a16:creationId xmlns:a16="http://schemas.microsoft.com/office/drawing/2014/main" id="{6E925984-E1E9-425E-8DE5-A205565F9AED}"/>
              </a:ext>
            </a:extLst>
          </p:cNvPr>
          <p:cNvSpPr/>
          <p:nvPr/>
        </p:nvSpPr>
        <p:spPr>
          <a:xfrm>
            <a:off x="1902811" y="312369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0" name="Ellipse 489">
            <a:extLst>
              <a:ext uri="{FF2B5EF4-FFF2-40B4-BE49-F238E27FC236}">
                <a16:creationId xmlns:a16="http://schemas.microsoft.com/office/drawing/2014/main" id="{5902C1CE-F54E-4A26-A319-8DB521760B4C}"/>
              </a:ext>
            </a:extLst>
          </p:cNvPr>
          <p:cNvSpPr/>
          <p:nvPr/>
        </p:nvSpPr>
        <p:spPr>
          <a:xfrm>
            <a:off x="1902811" y="324275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1" name="Ellipse 490">
            <a:extLst>
              <a:ext uri="{FF2B5EF4-FFF2-40B4-BE49-F238E27FC236}">
                <a16:creationId xmlns:a16="http://schemas.microsoft.com/office/drawing/2014/main" id="{ECDA8CB9-5AE2-4D60-92E9-B8099E1AA0F4}"/>
              </a:ext>
            </a:extLst>
          </p:cNvPr>
          <p:cNvSpPr/>
          <p:nvPr/>
        </p:nvSpPr>
        <p:spPr>
          <a:xfrm>
            <a:off x="1902811" y="336181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2" name="Ellipse 491">
            <a:extLst>
              <a:ext uri="{FF2B5EF4-FFF2-40B4-BE49-F238E27FC236}">
                <a16:creationId xmlns:a16="http://schemas.microsoft.com/office/drawing/2014/main" id="{7F2008B6-D633-4071-8253-90339E6F7C3E}"/>
              </a:ext>
            </a:extLst>
          </p:cNvPr>
          <p:cNvSpPr/>
          <p:nvPr/>
        </p:nvSpPr>
        <p:spPr>
          <a:xfrm>
            <a:off x="1902811" y="3480880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3" name="Ellipse 492">
            <a:extLst>
              <a:ext uri="{FF2B5EF4-FFF2-40B4-BE49-F238E27FC236}">
                <a16:creationId xmlns:a16="http://schemas.microsoft.com/office/drawing/2014/main" id="{36D4912E-342E-43AF-B370-215C6579E05B}"/>
              </a:ext>
            </a:extLst>
          </p:cNvPr>
          <p:cNvSpPr/>
          <p:nvPr/>
        </p:nvSpPr>
        <p:spPr>
          <a:xfrm>
            <a:off x="1902811" y="361184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94" name="Gerader Verbinder 493">
            <a:extLst>
              <a:ext uri="{FF2B5EF4-FFF2-40B4-BE49-F238E27FC236}">
                <a16:creationId xmlns:a16="http://schemas.microsoft.com/office/drawing/2014/main" id="{1F922A46-DCEF-499F-9932-2ECC8908D2FF}"/>
              </a:ext>
            </a:extLst>
          </p:cNvPr>
          <p:cNvCxnSpPr>
            <a:cxnSpLocks/>
          </p:cNvCxnSpPr>
          <p:nvPr/>
        </p:nvCxnSpPr>
        <p:spPr>
          <a:xfrm>
            <a:off x="2875443" y="1795696"/>
            <a:ext cx="0" cy="198822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5" name="Ellipse 494">
            <a:extLst>
              <a:ext uri="{FF2B5EF4-FFF2-40B4-BE49-F238E27FC236}">
                <a16:creationId xmlns:a16="http://schemas.microsoft.com/office/drawing/2014/main" id="{98161409-AF68-482E-90E4-70770DE79BCE}"/>
              </a:ext>
            </a:extLst>
          </p:cNvPr>
          <p:cNvSpPr/>
          <p:nvPr/>
        </p:nvSpPr>
        <p:spPr>
          <a:xfrm>
            <a:off x="4096769" y="214532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6" name="Ellipse 495">
            <a:extLst>
              <a:ext uri="{FF2B5EF4-FFF2-40B4-BE49-F238E27FC236}">
                <a16:creationId xmlns:a16="http://schemas.microsoft.com/office/drawing/2014/main" id="{0EA9E262-90B2-4697-BB39-D2841FEFFE8F}"/>
              </a:ext>
            </a:extLst>
          </p:cNvPr>
          <p:cNvSpPr/>
          <p:nvPr/>
        </p:nvSpPr>
        <p:spPr>
          <a:xfrm>
            <a:off x="4096769" y="226438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7" name="Ellipse 496">
            <a:extLst>
              <a:ext uri="{FF2B5EF4-FFF2-40B4-BE49-F238E27FC236}">
                <a16:creationId xmlns:a16="http://schemas.microsoft.com/office/drawing/2014/main" id="{AC4F1973-C800-4846-ADD6-C2E4970EFA12}"/>
              </a:ext>
            </a:extLst>
          </p:cNvPr>
          <p:cNvSpPr/>
          <p:nvPr/>
        </p:nvSpPr>
        <p:spPr>
          <a:xfrm>
            <a:off x="4096769" y="238345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8" name="Ellipse 497">
            <a:extLst>
              <a:ext uri="{FF2B5EF4-FFF2-40B4-BE49-F238E27FC236}">
                <a16:creationId xmlns:a16="http://schemas.microsoft.com/office/drawing/2014/main" id="{BABD8DC9-F2CE-4CCA-976A-1CB79FDAE5CF}"/>
              </a:ext>
            </a:extLst>
          </p:cNvPr>
          <p:cNvSpPr/>
          <p:nvPr/>
        </p:nvSpPr>
        <p:spPr>
          <a:xfrm>
            <a:off x="4096769" y="250251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7B606D6-0B93-4201-A17F-EDD68E6D4C7A}"/>
              </a:ext>
            </a:extLst>
          </p:cNvPr>
          <p:cNvSpPr/>
          <p:nvPr/>
        </p:nvSpPr>
        <p:spPr>
          <a:xfrm>
            <a:off x="4096769" y="2633482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63431F1B-21A5-4FEA-A810-4EA3DF1DAC2A}"/>
              </a:ext>
            </a:extLst>
          </p:cNvPr>
          <p:cNvSpPr/>
          <p:nvPr/>
        </p:nvSpPr>
        <p:spPr>
          <a:xfrm>
            <a:off x="4096769" y="2752545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FA2FE34F-6EFD-4833-B7B2-C2F40D7ED582}"/>
              </a:ext>
            </a:extLst>
          </p:cNvPr>
          <p:cNvSpPr/>
          <p:nvPr/>
        </p:nvSpPr>
        <p:spPr>
          <a:xfrm>
            <a:off x="4096769" y="287160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9B49BE28-C623-4CE7-A6CE-9E51CCCCA3AC}"/>
              </a:ext>
            </a:extLst>
          </p:cNvPr>
          <p:cNvSpPr/>
          <p:nvPr/>
        </p:nvSpPr>
        <p:spPr>
          <a:xfrm>
            <a:off x="4096769" y="299067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E38AC692-FD0D-48F9-9CB4-4840287F5BC7}"/>
              </a:ext>
            </a:extLst>
          </p:cNvPr>
          <p:cNvSpPr/>
          <p:nvPr/>
        </p:nvSpPr>
        <p:spPr>
          <a:xfrm>
            <a:off x="4096769" y="3123691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53284502-3741-4E4F-A784-926D89124EA6}"/>
              </a:ext>
            </a:extLst>
          </p:cNvPr>
          <p:cNvSpPr/>
          <p:nvPr/>
        </p:nvSpPr>
        <p:spPr>
          <a:xfrm>
            <a:off x="4096769" y="3242754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5" name="Ellipse 504">
            <a:extLst>
              <a:ext uri="{FF2B5EF4-FFF2-40B4-BE49-F238E27FC236}">
                <a16:creationId xmlns:a16="http://schemas.microsoft.com/office/drawing/2014/main" id="{8810F744-AB24-4425-AE44-F1D0A245D819}"/>
              </a:ext>
            </a:extLst>
          </p:cNvPr>
          <p:cNvSpPr/>
          <p:nvPr/>
        </p:nvSpPr>
        <p:spPr>
          <a:xfrm>
            <a:off x="4096769" y="3361817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6" name="Ellipse 505">
            <a:extLst>
              <a:ext uri="{FF2B5EF4-FFF2-40B4-BE49-F238E27FC236}">
                <a16:creationId xmlns:a16="http://schemas.microsoft.com/office/drawing/2014/main" id="{F71BE39A-2FDC-4C91-9F7C-54C6798BEF9A}"/>
              </a:ext>
            </a:extLst>
          </p:cNvPr>
          <p:cNvSpPr/>
          <p:nvPr/>
        </p:nvSpPr>
        <p:spPr>
          <a:xfrm>
            <a:off x="4096769" y="3480880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7" name="Ellipse 506">
            <a:extLst>
              <a:ext uri="{FF2B5EF4-FFF2-40B4-BE49-F238E27FC236}">
                <a16:creationId xmlns:a16="http://schemas.microsoft.com/office/drawing/2014/main" id="{86FACB0E-81D4-4BF7-A1BE-71F440E0E4AB}"/>
              </a:ext>
            </a:extLst>
          </p:cNvPr>
          <p:cNvSpPr/>
          <p:nvPr/>
        </p:nvSpPr>
        <p:spPr>
          <a:xfrm>
            <a:off x="4096769" y="3611848"/>
            <a:ext cx="62487" cy="62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08" name="Gerader Verbinder 507">
            <a:extLst>
              <a:ext uri="{FF2B5EF4-FFF2-40B4-BE49-F238E27FC236}">
                <a16:creationId xmlns:a16="http://schemas.microsoft.com/office/drawing/2014/main" id="{35EC5D4C-4CF5-4D2D-A649-A99118272B7D}"/>
              </a:ext>
            </a:extLst>
          </p:cNvPr>
          <p:cNvCxnSpPr>
            <a:cxnSpLocks/>
          </p:cNvCxnSpPr>
          <p:nvPr/>
        </p:nvCxnSpPr>
        <p:spPr>
          <a:xfrm>
            <a:off x="2570643" y="1871439"/>
            <a:ext cx="0" cy="183119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Gerader Verbinder 508">
            <a:extLst>
              <a:ext uri="{FF2B5EF4-FFF2-40B4-BE49-F238E27FC236}">
                <a16:creationId xmlns:a16="http://schemas.microsoft.com/office/drawing/2014/main" id="{B62F0A70-A2E5-4714-957F-A43D1CCDCDBE}"/>
              </a:ext>
            </a:extLst>
          </p:cNvPr>
          <p:cNvCxnSpPr>
            <a:cxnSpLocks/>
          </p:cNvCxnSpPr>
          <p:nvPr/>
        </p:nvCxnSpPr>
        <p:spPr>
          <a:xfrm>
            <a:off x="2265843" y="1871439"/>
            <a:ext cx="0" cy="183119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Gerader Verbinder 509">
            <a:extLst>
              <a:ext uri="{FF2B5EF4-FFF2-40B4-BE49-F238E27FC236}">
                <a16:creationId xmlns:a16="http://schemas.microsoft.com/office/drawing/2014/main" id="{C0A02AA6-6CFD-49C7-A88E-9EF3A7CE5107}"/>
              </a:ext>
            </a:extLst>
          </p:cNvPr>
          <p:cNvCxnSpPr>
            <a:cxnSpLocks/>
          </p:cNvCxnSpPr>
          <p:nvPr/>
        </p:nvCxnSpPr>
        <p:spPr>
          <a:xfrm>
            <a:off x="3783493" y="1868290"/>
            <a:ext cx="0" cy="183119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Gerader Verbinder 510">
            <a:extLst>
              <a:ext uri="{FF2B5EF4-FFF2-40B4-BE49-F238E27FC236}">
                <a16:creationId xmlns:a16="http://schemas.microsoft.com/office/drawing/2014/main" id="{D1B0806D-4960-4DA9-99F0-3EBC9C2F948A}"/>
              </a:ext>
            </a:extLst>
          </p:cNvPr>
          <p:cNvCxnSpPr>
            <a:cxnSpLocks/>
          </p:cNvCxnSpPr>
          <p:nvPr/>
        </p:nvCxnSpPr>
        <p:spPr>
          <a:xfrm>
            <a:off x="3478693" y="1868290"/>
            <a:ext cx="0" cy="183119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77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819</Words>
  <Application>Microsoft Office PowerPoint</Application>
  <PresentationFormat>Benutzerdefiniert</PresentationFormat>
  <Paragraphs>208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Gehm</dc:creator>
  <cp:lastModifiedBy>Markus Gehm</cp:lastModifiedBy>
  <cp:revision>1</cp:revision>
  <dcterms:created xsi:type="dcterms:W3CDTF">2022-01-21T13:48:43Z</dcterms:created>
  <dcterms:modified xsi:type="dcterms:W3CDTF">2022-01-21T13:49:28Z</dcterms:modified>
</cp:coreProperties>
</file>